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7" r:id="rId1"/>
    <p:sldMasterId id="2147483869" r:id="rId2"/>
    <p:sldMasterId id="2147483871" r:id="rId3"/>
    <p:sldMasterId id="2147483866" r:id="rId4"/>
    <p:sldMasterId id="2147483854" r:id="rId5"/>
    <p:sldMasterId id="2147483873" r:id="rId6"/>
  </p:sldMasterIdLst>
  <p:notesMasterIdLst>
    <p:notesMasterId r:id="rId13"/>
  </p:notesMasterIdLst>
  <p:handoutMasterIdLst>
    <p:handoutMasterId r:id="rId14"/>
  </p:handoutMasterIdLst>
  <p:sldIdLst>
    <p:sldId id="937" r:id="rId7"/>
    <p:sldId id="931" r:id="rId8"/>
    <p:sldId id="938" r:id="rId9"/>
    <p:sldId id="934" r:id="rId10"/>
    <p:sldId id="933" r:id="rId11"/>
    <p:sldId id="936" r:id="rId12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FF3300"/>
    <a:srgbClr val="000000"/>
    <a:srgbClr val="C00000"/>
    <a:srgbClr val="FF9900"/>
    <a:srgbClr val="FFFFFF"/>
    <a:srgbClr val="000070"/>
    <a:srgbClr val="00007E"/>
    <a:srgbClr val="FF99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52" autoAdjust="0"/>
    <p:restoredTop sz="90676" autoAdjust="0"/>
  </p:normalViewPr>
  <p:slideViewPr>
    <p:cSldViewPr>
      <p:cViewPr>
        <p:scale>
          <a:sx n="46" d="100"/>
          <a:sy n="46" d="100"/>
        </p:scale>
        <p:origin x="-1470" y="-648"/>
      </p:cViewPr>
      <p:guideLst>
        <p:guide orient="horz" pos="432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notesViewPr>
    <p:cSldViewPr>
      <p:cViewPr>
        <p:scale>
          <a:sx n="100" d="100"/>
          <a:sy n="100" d="100"/>
        </p:scale>
        <p:origin x="-1590" y="2160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3BC4B0-EECC-4E7E-8F7A-B4824D5CC5DA}" type="doc">
      <dgm:prSet loTypeId="urn:microsoft.com/office/officeart/2005/8/layout/arrow2" loCatId="process" qsTypeId="urn:microsoft.com/office/officeart/2005/8/quickstyle/3d2" qsCatId="3D" csTypeId="urn:microsoft.com/office/officeart/2005/8/colors/accent4_3" csCatId="accent4" phldr="1"/>
      <dgm:spPr/>
    </dgm:pt>
    <dgm:pt modelId="{D17E96D2-DF82-4406-882D-3408D6765FAC}">
      <dgm:prSet phldrT="[Text]" custT="1"/>
      <dgm:spPr/>
      <dgm:t>
        <a:bodyPr/>
        <a:lstStyle/>
        <a:p>
          <a:r>
            <a:rPr lang="de-AT" sz="1600" dirty="0" smtClean="0"/>
            <a:t> </a:t>
          </a:r>
          <a:endParaRPr lang="en-US" sz="1600" dirty="0"/>
        </a:p>
      </dgm:t>
    </dgm:pt>
    <dgm:pt modelId="{9539C2DA-D612-4FD5-8935-2F7FE6D77F9E}" type="sibTrans" cxnId="{44617272-8ED5-4475-B2BC-ABE16EF17CF4}">
      <dgm:prSet/>
      <dgm:spPr/>
      <dgm:t>
        <a:bodyPr/>
        <a:lstStyle/>
        <a:p>
          <a:endParaRPr lang="en-US"/>
        </a:p>
      </dgm:t>
    </dgm:pt>
    <dgm:pt modelId="{B14573D1-DBC7-4677-9E4A-77ABF6199D2E}" type="parTrans" cxnId="{44617272-8ED5-4475-B2BC-ABE16EF17CF4}">
      <dgm:prSet/>
      <dgm:spPr/>
      <dgm:t>
        <a:bodyPr/>
        <a:lstStyle/>
        <a:p>
          <a:endParaRPr lang="en-US"/>
        </a:p>
      </dgm:t>
    </dgm:pt>
    <dgm:pt modelId="{91599286-9CFB-493C-B6BF-8E921BB63D61}">
      <dgm:prSet phldrT="[Text]" custT="1"/>
      <dgm:spPr/>
      <dgm:t>
        <a:bodyPr/>
        <a:lstStyle/>
        <a:p>
          <a:r>
            <a:rPr lang="de-AT" sz="1600" dirty="0" smtClean="0"/>
            <a:t> </a:t>
          </a:r>
          <a:endParaRPr lang="en-US" sz="1600" dirty="0"/>
        </a:p>
      </dgm:t>
    </dgm:pt>
    <dgm:pt modelId="{5CEF942F-6B7E-40AC-A3EE-A90EDB7C8F08}" type="parTrans" cxnId="{104F994A-25D8-48DC-8746-4FC3689651EB}">
      <dgm:prSet/>
      <dgm:spPr/>
      <dgm:t>
        <a:bodyPr/>
        <a:lstStyle/>
        <a:p>
          <a:endParaRPr lang="en-US"/>
        </a:p>
      </dgm:t>
    </dgm:pt>
    <dgm:pt modelId="{CB17E0B3-24FB-453A-BC1D-86A19AED4E1C}" type="sibTrans" cxnId="{104F994A-25D8-48DC-8746-4FC3689651EB}">
      <dgm:prSet/>
      <dgm:spPr/>
      <dgm:t>
        <a:bodyPr/>
        <a:lstStyle/>
        <a:p>
          <a:endParaRPr lang="en-US"/>
        </a:p>
      </dgm:t>
    </dgm:pt>
    <dgm:pt modelId="{78D779E8-1650-428C-A1DF-7432BDE34BA8}">
      <dgm:prSet phldrT="[Text]" custT="1"/>
      <dgm:spPr/>
      <dgm:t>
        <a:bodyPr/>
        <a:lstStyle/>
        <a:p>
          <a:r>
            <a:rPr lang="de-AT" sz="1600" dirty="0" smtClean="0"/>
            <a:t> </a:t>
          </a:r>
          <a:endParaRPr lang="en-US" sz="1600" dirty="0"/>
        </a:p>
      </dgm:t>
    </dgm:pt>
    <dgm:pt modelId="{C9070618-D087-4E96-ADD2-2C0D4228A166}" type="parTrans" cxnId="{CC660DF2-A7CC-42D7-B0F7-25F1E6F0D624}">
      <dgm:prSet/>
      <dgm:spPr/>
      <dgm:t>
        <a:bodyPr/>
        <a:lstStyle/>
        <a:p>
          <a:endParaRPr lang="en-US"/>
        </a:p>
      </dgm:t>
    </dgm:pt>
    <dgm:pt modelId="{462F8004-DFC7-4DCB-B1D8-380F461C71EF}" type="sibTrans" cxnId="{CC660DF2-A7CC-42D7-B0F7-25F1E6F0D624}">
      <dgm:prSet/>
      <dgm:spPr/>
      <dgm:t>
        <a:bodyPr/>
        <a:lstStyle/>
        <a:p>
          <a:endParaRPr lang="en-US"/>
        </a:p>
      </dgm:t>
    </dgm:pt>
    <dgm:pt modelId="{9D0ADFE6-0C15-4421-9E7E-74160B1965DC}" type="pres">
      <dgm:prSet presAssocID="{5F3BC4B0-EECC-4E7E-8F7A-B4824D5CC5DA}" presName="arrowDiagram" presStyleCnt="0">
        <dgm:presLayoutVars>
          <dgm:chMax val="5"/>
          <dgm:dir/>
          <dgm:resizeHandles val="exact"/>
        </dgm:presLayoutVars>
      </dgm:prSet>
      <dgm:spPr/>
    </dgm:pt>
    <dgm:pt modelId="{544D88A6-8B31-4372-92A5-24C211A6CC47}" type="pres">
      <dgm:prSet presAssocID="{5F3BC4B0-EECC-4E7E-8F7A-B4824D5CC5DA}" presName="arrow" presStyleLbl="bgShp" presStyleIdx="0" presStyleCnt="1" custScaleY="129818" custLinFactNeighborX="-8333" custLinFactNeighborY="862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69C283D-1324-4820-A13B-24189D66E908}" type="pres">
      <dgm:prSet presAssocID="{5F3BC4B0-EECC-4E7E-8F7A-B4824D5CC5DA}" presName="arrowDiagram3" presStyleCnt="0"/>
      <dgm:spPr/>
    </dgm:pt>
    <dgm:pt modelId="{E7830FC0-F00A-4D61-8E2D-F7289A09A7C3}" type="pres">
      <dgm:prSet presAssocID="{D17E96D2-DF82-4406-882D-3408D6765FAC}" presName="bullet3a" presStyleLbl="node1" presStyleIdx="0" presStyleCnt="3"/>
      <dgm:spPr/>
    </dgm:pt>
    <dgm:pt modelId="{367D64CB-2745-4EDD-A4D8-613F043ECECF}" type="pres">
      <dgm:prSet presAssocID="{D17E96D2-DF82-4406-882D-3408D6765FAC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E413AD-7E9F-471C-8603-1155A26BD9A9}" type="pres">
      <dgm:prSet presAssocID="{91599286-9CFB-493C-B6BF-8E921BB63D61}" presName="bullet3b" presStyleLbl="node1" presStyleIdx="1" presStyleCnt="3"/>
      <dgm:spPr/>
    </dgm:pt>
    <dgm:pt modelId="{7652034E-3D33-46F4-9198-419DE669957A}" type="pres">
      <dgm:prSet presAssocID="{91599286-9CFB-493C-B6BF-8E921BB63D61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97EA9A-96D7-4CB7-BC60-E8E1EB438285}" type="pres">
      <dgm:prSet presAssocID="{78D779E8-1650-428C-A1DF-7432BDE34BA8}" presName="bullet3c" presStyleLbl="node1" presStyleIdx="2" presStyleCnt="3"/>
      <dgm:spPr/>
    </dgm:pt>
    <dgm:pt modelId="{E0481433-3D54-4781-899C-4E1F916C87C9}" type="pres">
      <dgm:prSet presAssocID="{78D779E8-1650-428C-A1DF-7432BDE34BA8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660DF2-A7CC-42D7-B0F7-25F1E6F0D624}" srcId="{5F3BC4B0-EECC-4E7E-8F7A-B4824D5CC5DA}" destId="{78D779E8-1650-428C-A1DF-7432BDE34BA8}" srcOrd="2" destOrd="0" parTransId="{C9070618-D087-4E96-ADD2-2C0D4228A166}" sibTransId="{462F8004-DFC7-4DCB-B1D8-380F461C71EF}"/>
    <dgm:cxn modelId="{161643FB-ECB1-49D7-A8B1-6DBFE588FCD9}" type="presOf" srcId="{91599286-9CFB-493C-B6BF-8E921BB63D61}" destId="{7652034E-3D33-46F4-9198-419DE669957A}" srcOrd="0" destOrd="0" presId="urn:microsoft.com/office/officeart/2005/8/layout/arrow2"/>
    <dgm:cxn modelId="{44617272-8ED5-4475-B2BC-ABE16EF17CF4}" srcId="{5F3BC4B0-EECC-4E7E-8F7A-B4824D5CC5DA}" destId="{D17E96D2-DF82-4406-882D-3408D6765FAC}" srcOrd="0" destOrd="0" parTransId="{B14573D1-DBC7-4677-9E4A-77ABF6199D2E}" sibTransId="{9539C2DA-D612-4FD5-8935-2F7FE6D77F9E}"/>
    <dgm:cxn modelId="{FE308D2E-39C4-4876-9B23-8B18CE4DAA50}" type="presOf" srcId="{5F3BC4B0-EECC-4E7E-8F7A-B4824D5CC5DA}" destId="{9D0ADFE6-0C15-4421-9E7E-74160B1965DC}" srcOrd="0" destOrd="0" presId="urn:microsoft.com/office/officeart/2005/8/layout/arrow2"/>
    <dgm:cxn modelId="{AC890AEF-01D0-4627-BC43-25450B8260EB}" type="presOf" srcId="{D17E96D2-DF82-4406-882D-3408D6765FAC}" destId="{367D64CB-2745-4EDD-A4D8-613F043ECECF}" srcOrd="0" destOrd="0" presId="urn:microsoft.com/office/officeart/2005/8/layout/arrow2"/>
    <dgm:cxn modelId="{BD6E3A18-0167-4FBA-B02E-7D81B4A546B9}" type="presOf" srcId="{78D779E8-1650-428C-A1DF-7432BDE34BA8}" destId="{E0481433-3D54-4781-899C-4E1F916C87C9}" srcOrd="0" destOrd="0" presId="urn:microsoft.com/office/officeart/2005/8/layout/arrow2"/>
    <dgm:cxn modelId="{104F994A-25D8-48DC-8746-4FC3689651EB}" srcId="{5F3BC4B0-EECC-4E7E-8F7A-B4824D5CC5DA}" destId="{91599286-9CFB-493C-B6BF-8E921BB63D61}" srcOrd="1" destOrd="0" parTransId="{5CEF942F-6B7E-40AC-A3EE-A90EDB7C8F08}" sibTransId="{CB17E0B3-24FB-453A-BC1D-86A19AED4E1C}"/>
    <dgm:cxn modelId="{70CEED6D-907B-41D4-934A-91992391F755}" type="presParOf" srcId="{9D0ADFE6-0C15-4421-9E7E-74160B1965DC}" destId="{544D88A6-8B31-4372-92A5-24C211A6CC47}" srcOrd="0" destOrd="0" presId="urn:microsoft.com/office/officeart/2005/8/layout/arrow2"/>
    <dgm:cxn modelId="{EEBDB45B-A9B8-4B95-A349-9A5F613AC516}" type="presParOf" srcId="{9D0ADFE6-0C15-4421-9E7E-74160B1965DC}" destId="{269C283D-1324-4820-A13B-24189D66E908}" srcOrd="1" destOrd="0" presId="urn:microsoft.com/office/officeart/2005/8/layout/arrow2"/>
    <dgm:cxn modelId="{1BCE1338-32AA-42F3-8A18-F977D04DD4F6}" type="presParOf" srcId="{269C283D-1324-4820-A13B-24189D66E908}" destId="{E7830FC0-F00A-4D61-8E2D-F7289A09A7C3}" srcOrd="0" destOrd="0" presId="urn:microsoft.com/office/officeart/2005/8/layout/arrow2"/>
    <dgm:cxn modelId="{E2412897-71D9-497C-8EEF-1B980DCDB9E7}" type="presParOf" srcId="{269C283D-1324-4820-A13B-24189D66E908}" destId="{367D64CB-2745-4EDD-A4D8-613F043ECECF}" srcOrd="1" destOrd="0" presId="urn:microsoft.com/office/officeart/2005/8/layout/arrow2"/>
    <dgm:cxn modelId="{C86550DE-E3C7-4AF7-B70B-A16DAA300E78}" type="presParOf" srcId="{269C283D-1324-4820-A13B-24189D66E908}" destId="{69E413AD-7E9F-471C-8603-1155A26BD9A9}" srcOrd="2" destOrd="0" presId="urn:microsoft.com/office/officeart/2005/8/layout/arrow2"/>
    <dgm:cxn modelId="{F80836C6-225A-4090-A385-CAF73A121F13}" type="presParOf" srcId="{269C283D-1324-4820-A13B-24189D66E908}" destId="{7652034E-3D33-46F4-9198-419DE669957A}" srcOrd="3" destOrd="0" presId="urn:microsoft.com/office/officeart/2005/8/layout/arrow2"/>
    <dgm:cxn modelId="{A0DEDD58-453B-4B64-9D87-2AC7DC1D62F7}" type="presParOf" srcId="{269C283D-1324-4820-A13B-24189D66E908}" destId="{6F97EA9A-96D7-4CB7-BC60-E8E1EB438285}" srcOrd="4" destOrd="0" presId="urn:microsoft.com/office/officeart/2005/8/layout/arrow2"/>
    <dgm:cxn modelId="{878C3008-E364-443D-A064-FD0717EB1C15}" type="presParOf" srcId="{269C283D-1324-4820-A13B-24189D66E908}" destId="{E0481433-3D54-4781-899C-4E1F916C87C9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3BC4B0-EECC-4E7E-8F7A-B4824D5CC5DA}" type="doc">
      <dgm:prSet loTypeId="urn:microsoft.com/office/officeart/2005/8/layout/arrow2" loCatId="process" qsTypeId="urn:microsoft.com/office/officeart/2005/8/quickstyle/3d2" qsCatId="3D" csTypeId="urn:microsoft.com/office/officeart/2005/8/colors/accent4_3" csCatId="accent4" phldr="1"/>
      <dgm:spPr/>
    </dgm:pt>
    <dgm:pt modelId="{D17E96D2-DF82-4406-882D-3408D6765FAC}">
      <dgm:prSet phldrT="[Text]" custT="1"/>
      <dgm:spPr/>
      <dgm:t>
        <a:bodyPr/>
        <a:lstStyle/>
        <a:p>
          <a:r>
            <a:rPr lang="de-AT" sz="1600" dirty="0" smtClean="0"/>
            <a:t> </a:t>
          </a:r>
          <a:endParaRPr lang="en-US" sz="1600" dirty="0"/>
        </a:p>
      </dgm:t>
    </dgm:pt>
    <dgm:pt modelId="{9539C2DA-D612-4FD5-8935-2F7FE6D77F9E}" type="sibTrans" cxnId="{44617272-8ED5-4475-B2BC-ABE16EF17CF4}">
      <dgm:prSet/>
      <dgm:spPr/>
      <dgm:t>
        <a:bodyPr/>
        <a:lstStyle/>
        <a:p>
          <a:endParaRPr lang="en-US"/>
        </a:p>
      </dgm:t>
    </dgm:pt>
    <dgm:pt modelId="{B14573D1-DBC7-4677-9E4A-77ABF6199D2E}" type="parTrans" cxnId="{44617272-8ED5-4475-B2BC-ABE16EF17CF4}">
      <dgm:prSet/>
      <dgm:spPr/>
      <dgm:t>
        <a:bodyPr/>
        <a:lstStyle/>
        <a:p>
          <a:endParaRPr lang="en-US"/>
        </a:p>
      </dgm:t>
    </dgm:pt>
    <dgm:pt modelId="{91599286-9CFB-493C-B6BF-8E921BB63D61}">
      <dgm:prSet phldrT="[Text]" custT="1"/>
      <dgm:spPr/>
      <dgm:t>
        <a:bodyPr/>
        <a:lstStyle/>
        <a:p>
          <a:r>
            <a:rPr lang="de-AT" sz="1600" dirty="0" smtClean="0"/>
            <a:t> </a:t>
          </a:r>
          <a:endParaRPr lang="en-US" sz="1600" dirty="0"/>
        </a:p>
      </dgm:t>
    </dgm:pt>
    <dgm:pt modelId="{5CEF942F-6B7E-40AC-A3EE-A90EDB7C8F08}" type="parTrans" cxnId="{104F994A-25D8-48DC-8746-4FC3689651EB}">
      <dgm:prSet/>
      <dgm:spPr/>
      <dgm:t>
        <a:bodyPr/>
        <a:lstStyle/>
        <a:p>
          <a:endParaRPr lang="en-US"/>
        </a:p>
      </dgm:t>
    </dgm:pt>
    <dgm:pt modelId="{CB17E0B3-24FB-453A-BC1D-86A19AED4E1C}" type="sibTrans" cxnId="{104F994A-25D8-48DC-8746-4FC3689651EB}">
      <dgm:prSet/>
      <dgm:spPr/>
      <dgm:t>
        <a:bodyPr/>
        <a:lstStyle/>
        <a:p>
          <a:endParaRPr lang="en-US"/>
        </a:p>
      </dgm:t>
    </dgm:pt>
    <dgm:pt modelId="{78D779E8-1650-428C-A1DF-7432BDE34BA8}">
      <dgm:prSet phldrT="[Text]" custT="1"/>
      <dgm:spPr/>
      <dgm:t>
        <a:bodyPr/>
        <a:lstStyle/>
        <a:p>
          <a:r>
            <a:rPr lang="de-AT" sz="1600" dirty="0" smtClean="0"/>
            <a:t> </a:t>
          </a:r>
          <a:endParaRPr lang="en-US" sz="1600" dirty="0"/>
        </a:p>
      </dgm:t>
    </dgm:pt>
    <dgm:pt modelId="{C9070618-D087-4E96-ADD2-2C0D4228A166}" type="parTrans" cxnId="{CC660DF2-A7CC-42D7-B0F7-25F1E6F0D624}">
      <dgm:prSet/>
      <dgm:spPr/>
      <dgm:t>
        <a:bodyPr/>
        <a:lstStyle/>
        <a:p>
          <a:endParaRPr lang="en-US"/>
        </a:p>
      </dgm:t>
    </dgm:pt>
    <dgm:pt modelId="{462F8004-DFC7-4DCB-B1D8-380F461C71EF}" type="sibTrans" cxnId="{CC660DF2-A7CC-42D7-B0F7-25F1E6F0D624}">
      <dgm:prSet/>
      <dgm:spPr/>
      <dgm:t>
        <a:bodyPr/>
        <a:lstStyle/>
        <a:p>
          <a:endParaRPr lang="en-US"/>
        </a:p>
      </dgm:t>
    </dgm:pt>
    <dgm:pt modelId="{9D0ADFE6-0C15-4421-9E7E-74160B1965DC}" type="pres">
      <dgm:prSet presAssocID="{5F3BC4B0-EECC-4E7E-8F7A-B4824D5CC5DA}" presName="arrowDiagram" presStyleCnt="0">
        <dgm:presLayoutVars>
          <dgm:chMax val="5"/>
          <dgm:dir/>
          <dgm:resizeHandles val="exact"/>
        </dgm:presLayoutVars>
      </dgm:prSet>
      <dgm:spPr/>
    </dgm:pt>
    <dgm:pt modelId="{544D88A6-8B31-4372-92A5-24C211A6CC47}" type="pres">
      <dgm:prSet presAssocID="{5F3BC4B0-EECC-4E7E-8F7A-B4824D5CC5DA}" presName="arrow" presStyleLbl="bgShp" presStyleIdx="0" presStyleCnt="1" custScaleY="129818" custLinFactNeighborX="-833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69C283D-1324-4820-A13B-24189D66E908}" type="pres">
      <dgm:prSet presAssocID="{5F3BC4B0-EECC-4E7E-8F7A-B4824D5CC5DA}" presName="arrowDiagram3" presStyleCnt="0"/>
      <dgm:spPr/>
    </dgm:pt>
    <dgm:pt modelId="{E7830FC0-F00A-4D61-8E2D-F7289A09A7C3}" type="pres">
      <dgm:prSet presAssocID="{D17E96D2-DF82-4406-882D-3408D6765FAC}" presName="bullet3a" presStyleLbl="node1" presStyleIdx="0" presStyleCnt="3"/>
      <dgm:spPr/>
    </dgm:pt>
    <dgm:pt modelId="{367D64CB-2745-4EDD-A4D8-613F043ECECF}" type="pres">
      <dgm:prSet presAssocID="{D17E96D2-DF82-4406-882D-3408D6765FAC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E413AD-7E9F-471C-8603-1155A26BD9A9}" type="pres">
      <dgm:prSet presAssocID="{91599286-9CFB-493C-B6BF-8E921BB63D61}" presName="bullet3b" presStyleLbl="node1" presStyleIdx="1" presStyleCnt="3"/>
      <dgm:spPr/>
    </dgm:pt>
    <dgm:pt modelId="{7652034E-3D33-46F4-9198-419DE669957A}" type="pres">
      <dgm:prSet presAssocID="{91599286-9CFB-493C-B6BF-8E921BB63D61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97EA9A-96D7-4CB7-BC60-E8E1EB438285}" type="pres">
      <dgm:prSet presAssocID="{78D779E8-1650-428C-A1DF-7432BDE34BA8}" presName="bullet3c" presStyleLbl="node1" presStyleIdx="2" presStyleCnt="3"/>
      <dgm:spPr/>
    </dgm:pt>
    <dgm:pt modelId="{E0481433-3D54-4781-899C-4E1F916C87C9}" type="pres">
      <dgm:prSet presAssocID="{78D779E8-1650-428C-A1DF-7432BDE34BA8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38ABE5-7278-485C-877E-C031F482BB28}" type="presOf" srcId="{D17E96D2-DF82-4406-882D-3408D6765FAC}" destId="{367D64CB-2745-4EDD-A4D8-613F043ECECF}" srcOrd="0" destOrd="0" presId="urn:microsoft.com/office/officeart/2005/8/layout/arrow2"/>
    <dgm:cxn modelId="{CAFD69C0-863D-4732-AB0F-EE5C39F6A435}" type="presOf" srcId="{91599286-9CFB-493C-B6BF-8E921BB63D61}" destId="{7652034E-3D33-46F4-9198-419DE669957A}" srcOrd="0" destOrd="0" presId="urn:microsoft.com/office/officeart/2005/8/layout/arrow2"/>
    <dgm:cxn modelId="{ACC23D64-41D7-4BC2-9D81-FD0F8DA9BECA}" type="presOf" srcId="{78D779E8-1650-428C-A1DF-7432BDE34BA8}" destId="{E0481433-3D54-4781-899C-4E1F916C87C9}" srcOrd="0" destOrd="0" presId="urn:microsoft.com/office/officeart/2005/8/layout/arrow2"/>
    <dgm:cxn modelId="{CC660DF2-A7CC-42D7-B0F7-25F1E6F0D624}" srcId="{5F3BC4B0-EECC-4E7E-8F7A-B4824D5CC5DA}" destId="{78D779E8-1650-428C-A1DF-7432BDE34BA8}" srcOrd="2" destOrd="0" parTransId="{C9070618-D087-4E96-ADD2-2C0D4228A166}" sibTransId="{462F8004-DFC7-4DCB-B1D8-380F461C71EF}"/>
    <dgm:cxn modelId="{6A868EC4-2CF9-47FA-822A-A491BF0411D5}" type="presOf" srcId="{5F3BC4B0-EECC-4E7E-8F7A-B4824D5CC5DA}" destId="{9D0ADFE6-0C15-4421-9E7E-74160B1965DC}" srcOrd="0" destOrd="0" presId="urn:microsoft.com/office/officeart/2005/8/layout/arrow2"/>
    <dgm:cxn modelId="{44617272-8ED5-4475-B2BC-ABE16EF17CF4}" srcId="{5F3BC4B0-EECC-4E7E-8F7A-B4824D5CC5DA}" destId="{D17E96D2-DF82-4406-882D-3408D6765FAC}" srcOrd="0" destOrd="0" parTransId="{B14573D1-DBC7-4677-9E4A-77ABF6199D2E}" sibTransId="{9539C2DA-D612-4FD5-8935-2F7FE6D77F9E}"/>
    <dgm:cxn modelId="{104F994A-25D8-48DC-8746-4FC3689651EB}" srcId="{5F3BC4B0-EECC-4E7E-8F7A-B4824D5CC5DA}" destId="{91599286-9CFB-493C-B6BF-8E921BB63D61}" srcOrd="1" destOrd="0" parTransId="{5CEF942F-6B7E-40AC-A3EE-A90EDB7C8F08}" sibTransId="{CB17E0B3-24FB-453A-BC1D-86A19AED4E1C}"/>
    <dgm:cxn modelId="{6647F269-D2A6-469D-9259-F0D27B0913DB}" type="presParOf" srcId="{9D0ADFE6-0C15-4421-9E7E-74160B1965DC}" destId="{544D88A6-8B31-4372-92A5-24C211A6CC47}" srcOrd="0" destOrd="0" presId="urn:microsoft.com/office/officeart/2005/8/layout/arrow2"/>
    <dgm:cxn modelId="{EE2B5603-9E94-4524-B4EC-DB39127EE8CE}" type="presParOf" srcId="{9D0ADFE6-0C15-4421-9E7E-74160B1965DC}" destId="{269C283D-1324-4820-A13B-24189D66E908}" srcOrd="1" destOrd="0" presId="urn:microsoft.com/office/officeart/2005/8/layout/arrow2"/>
    <dgm:cxn modelId="{071089F2-5AA9-4058-82D1-0F53486B74EF}" type="presParOf" srcId="{269C283D-1324-4820-A13B-24189D66E908}" destId="{E7830FC0-F00A-4D61-8E2D-F7289A09A7C3}" srcOrd="0" destOrd="0" presId="urn:microsoft.com/office/officeart/2005/8/layout/arrow2"/>
    <dgm:cxn modelId="{D0D4C59E-B6D7-45AE-995F-7395DFE24356}" type="presParOf" srcId="{269C283D-1324-4820-A13B-24189D66E908}" destId="{367D64CB-2745-4EDD-A4D8-613F043ECECF}" srcOrd="1" destOrd="0" presId="urn:microsoft.com/office/officeart/2005/8/layout/arrow2"/>
    <dgm:cxn modelId="{220BBD94-C489-4B84-A5AC-840BF32620B1}" type="presParOf" srcId="{269C283D-1324-4820-A13B-24189D66E908}" destId="{69E413AD-7E9F-471C-8603-1155A26BD9A9}" srcOrd="2" destOrd="0" presId="urn:microsoft.com/office/officeart/2005/8/layout/arrow2"/>
    <dgm:cxn modelId="{F754DE9F-DCD3-413A-9DD8-BEBD67D68976}" type="presParOf" srcId="{269C283D-1324-4820-A13B-24189D66E908}" destId="{7652034E-3D33-46F4-9198-419DE669957A}" srcOrd="3" destOrd="0" presId="urn:microsoft.com/office/officeart/2005/8/layout/arrow2"/>
    <dgm:cxn modelId="{BAD9956B-6A62-40A9-AE35-2E2F968996B7}" type="presParOf" srcId="{269C283D-1324-4820-A13B-24189D66E908}" destId="{6F97EA9A-96D7-4CB7-BC60-E8E1EB438285}" srcOrd="4" destOrd="0" presId="urn:microsoft.com/office/officeart/2005/8/layout/arrow2"/>
    <dgm:cxn modelId="{F86EF3FE-D244-43C1-AF02-D16382C18EB3}" type="presParOf" srcId="{269C283D-1324-4820-A13B-24189D66E908}" destId="{E0481433-3D54-4781-899C-4E1F916C87C9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3BC4B0-EECC-4E7E-8F7A-B4824D5CC5DA}" type="doc">
      <dgm:prSet loTypeId="urn:microsoft.com/office/officeart/2005/8/layout/arrow2" loCatId="process" qsTypeId="urn:microsoft.com/office/officeart/2005/8/quickstyle/3d2" qsCatId="3D" csTypeId="urn:microsoft.com/office/officeart/2005/8/colors/accent4_3" csCatId="accent4" phldr="1"/>
      <dgm:spPr/>
    </dgm:pt>
    <dgm:pt modelId="{D17E96D2-DF82-4406-882D-3408D6765FAC}">
      <dgm:prSet phldrT="[Text]" custT="1"/>
      <dgm:spPr/>
      <dgm:t>
        <a:bodyPr/>
        <a:lstStyle/>
        <a:p>
          <a:r>
            <a:rPr lang="de-AT" sz="1600" dirty="0" smtClean="0"/>
            <a:t> </a:t>
          </a:r>
          <a:endParaRPr lang="en-US" sz="1600" dirty="0"/>
        </a:p>
      </dgm:t>
    </dgm:pt>
    <dgm:pt modelId="{9539C2DA-D612-4FD5-8935-2F7FE6D77F9E}" type="sibTrans" cxnId="{44617272-8ED5-4475-B2BC-ABE16EF17CF4}">
      <dgm:prSet/>
      <dgm:spPr/>
      <dgm:t>
        <a:bodyPr/>
        <a:lstStyle/>
        <a:p>
          <a:endParaRPr lang="en-US"/>
        </a:p>
      </dgm:t>
    </dgm:pt>
    <dgm:pt modelId="{B14573D1-DBC7-4677-9E4A-77ABF6199D2E}" type="parTrans" cxnId="{44617272-8ED5-4475-B2BC-ABE16EF17CF4}">
      <dgm:prSet/>
      <dgm:spPr/>
      <dgm:t>
        <a:bodyPr/>
        <a:lstStyle/>
        <a:p>
          <a:endParaRPr lang="en-US"/>
        </a:p>
      </dgm:t>
    </dgm:pt>
    <dgm:pt modelId="{91599286-9CFB-493C-B6BF-8E921BB63D61}">
      <dgm:prSet phldrT="[Text]" custT="1"/>
      <dgm:spPr/>
      <dgm:t>
        <a:bodyPr/>
        <a:lstStyle/>
        <a:p>
          <a:r>
            <a:rPr lang="de-AT" sz="1600" dirty="0" smtClean="0"/>
            <a:t> </a:t>
          </a:r>
          <a:endParaRPr lang="en-US" sz="1600" dirty="0"/>
        </a:p>
      </dgm:t>
    </dgm:pt>
    <dgm:pt modelId="{5CEF942F-6B7E-40AC-A3EE-A90EDB7C8F08}" type="parTrans" cxnId="{104F994A-25D8-48DC-8746-4FC3689651EB}">
      <dgm:prSet/>
      <dgm:spPr/>
      <dgm:t>
        <a:bodyPr/>
        <a:lstStyle/>
        <a:p>
          <a:endParaRPr lang="en-US"/>
        </a:p>
      </dgm:t>
    </dgm:pt>
    <dgm:pt modelId="{CB17E0B3-24FB-453A-BC1D-86A19AED4E1C}" type="sibTrans" cxnId="{104F994A-25D8-48DC-8746-4FC3689651EB}">
      <dgm:prSet/>
      <dgm:spPr/>
      <dgm:t>
        <a:bodyPr/>
        <a:lstStyle/>
        <a:p>
          <a:endParaRPr lang="en-US"/>
        </a:p>
      </dgm:t>
    </dgm:pt>
    <dgm:pt modelId="{78D779E8-1650-428C-A1DF-7432BDE34BA8}">
      <dgm:prSet phldrT="[Text]" custT="1"/>
      <dgm:spPr/>
      <dgm:t>
        <a:bodyPr/>
        <a:lstStyle/>
        <a:p>
          <a:r>
            <a:rPr lang="de-AT" sz="1600" dirty="0" smtClean="0"/>
            <a:t> </a:t>
          </a:r>
          <a:endParaRPr lang="en-US" sz="1600" dirty="0"/>
        </a:p>
      </dgm:t>
    </dgm:pt>
    <dgm:pt modelId="{C9070618-D087-4E96-ADD2-2C0D4228A166}" type="parTrans" cxnId="{CC660DF2-A7CC-42D7-B0F7-25F1E6F0D624}">
      <dgm:prSet/>
      <dgm:spPr/>
      <dgm:t>
        <a:bodyPr/>
        <a:lstStyle/>
        <a:p>
          <a:endParaRPr lang="en-US"/>
        </a:p>
      </dgm:t>
    </dgm:pt>
    <dgm:pt modelId="{462F8004-DFC7-4DCB-B1D8-380F461C71EF}" type="sibTrans" cxnId="{CC660DF2-A7CC-42D7-B0F7-25F1E6F0D624}">
      <dgm:prSet/>
      <dgm:spPr/>
      <dgm:t>
        <a:bodyPr/>
        <a:lstStyle/>
        <a:p>
          <a:endParaRPr lang="en-US"/>
        </a:p>
      </dgm:t>
    </dgm:pt>
    <dgm:pt modelId="{9D0ADFE6-0C15-4421-9E7E-74160B1965DC}" type="pres">
      <dgm:prSet presAssocID="{5F3BC4B0-EECC-4E7E-8F7A-B4824D5CC5DA}" presName="arrowDiagram" presStyleCnt="0">
        <dgm:presLayoutVars>
          <dgm:chMax val="5"/>
          <dgm:dir/>
          <dgm:resizeHandles val="exact"/>
        </dgm:presLayoutVars>
      </dgm:prSet>
      <dgm:spPr/>
    </dgm:pt>
    <dgm:pt modelId="{544D88A6-8B31-4372-92A5-24C211A6CC47}" type="pres">
      <dgm:prSet presAssocID="{5F3BC4B0-EECC-4E7E-8F7A-B4824D5CC5DA}" presName="arrow" presStyleLbl="bgShp" presStyleIdx="0" presStyleCnt="1" custScaleY="129818" custLinFactNeighborX="-833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69C283D-1324-4820-A13B-24189D66E908}" type="pres">
      <dgm:prSet presAssocID="{5F3BC4B0-EECC-4E7E-8F7A-B4824D5CC5DA}" presName="arrowDiagram3" presStyleCnt="0"/>
      <dgm:spPr/>
    </dgm:pt>
    <dgm:pt modelId="{E7830FC0-F00A-4D61-8E2D-F7289A09A7C3}" type="pres">
      <dgm:prSet presAssocID="{D17E96D2-DF82-4406-882D-3408D6765FAC}" presName="bullet3a" presStyleLbl="node1" presStyleIdx="0" presStyleCnt="3"/>
      <dgm:spPr/>
    </dgm:pt>
    <dgm:pt modelId="{367D64CB-2745-4EDD-A4D8-613F043ECECF}" type="pres">
      <dgm:prSet presAssocID="{D17E96D2-DF82-4406-882D-3408D6765FAC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E413AD-7E9F-471C-8603-1155A26BD9A9}" type="pres">
      <dgm:prSet presAssocID="{91599286-9CFB-493C-B6BF-8E921BB63D61}" presName="bullet3b" presStyleLbl="node1" presStyleIdx="1" presStyleCnt="3"/>
      <dgm:spPr/>
    </dgm:pt>
    <dgm:pt modelId="{7652034E-3D33-46F4-9198-419DE669957A}" type="pres">
      <dgm:prSet presAssocID="{91599286-9CFB-493C-B6BF-8E921BB63D61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97EA9A-96D7-4CB7-BC60-E8E1EB438285}" type="pres">
      <dgm:prSet presAssocID="{78D779E8-1650-428C-A1DF-7432BDE34BA8}" presName="bullet3c" presStyleLbl="node1" presStyleIdx="2" presStyleCnt="3"/>
      <dgm:spPr/>
    </dgm:pt>
    <dgm:pt modelId="{E0481433-3D54-4781-899C-4E1F916C87C9}" type="pres">
      <dgm:prSet presAssocID="{78D779E8-1650-428C-A1DF-7432BDE34BA8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49318E-C3F3-4417-9009-2049FAE2D1CE}" type="presOf" srcId="{91599286-9CFB-493C-B6BF-8E921BB63D61}" destId="{7652034E-3D33-46F4-9198-419DE669957A}" srcOrd="0" destOrd="0" presId="urn:microsoft.com/office/officeart/2005/8/layout/arrow2"/>
    <dgm:cxn modelId="{964401B4-F75C-4D3A-971F-57B99BDFF3E4}" type="presOf" srcId="{5F3BC4B0-EECC-4E7E-8F7A-B4824D5CC5DA}" destId="{9D0ADFE6-0C15-4421-9E7E-74160B1965DC}" srcOrd="0" destOrd="0" presId="urn:microsoft.com/office/officeart/2005/8/layout/arrow2"/>
    <dgm:cxn modelId="{104F994A-25D8-48DC-8746-4FC3689651EB}" srcId="{5F3BC4B0-EECC-4E7E-8F7A-B4824D5CC5DA}" destId="{91599286-9CFB-493C-B6BF-8E921BB63D61}" srcOrd="1" destOrd="0" parTransId="{5CEF942F-6B7E-40AC-A3EE-A90EDB7C8F08}" sibTransId="{CB17E0B3-24FB-453A-BC1D-86A19AED4E1C}"/>
    <dgm:cxn modelId="{AAB0064B-B563-4E66-A217-F7DBE98F26D0}" type="presOf" srcId="{D17E96D2-DF82-4406-882D-3408D6765FAC}" destId="{367D64CB-2745-4EDD-A4D8-613F043ECECF}" srcOrd="0" destOrd="0" presId="urn:microsoft.com/office/officeart/2005/8/layout/arrow2"/>
    <dgm:cxn modelId="{CC660DF2-A7CC-42D7-B0F7-25F1E6F0D624}" srcId="{5F3BC4B0-EECC-4E7E-8F7A-B4824D5CC5DA}" destId="{78D779E8-1650-428C-A1DF-7432BDE34BA8}" srcOrd="2" destOrd="0" parTransId="{C9070618-D087-4E96-ADD2-2C0D4228A166}" sibTransId="{462F8004-DFC7-4DCB-B1D8-380F461C71EF}"/>
    <dgm:cxn modelId="{62842A4D-8EB9-485C-9CC4-EE3A02239B77}" type="presOf" srcId="{78D779E8-1650-428C-A1DF-7432BDE34BA8}" destId="{E0481433-3D54-4781-899C-4E1F916C87C9}" srcOrd="0" destOrd="0" presId="urn:microsoft.com/office/officeart/2005/8/layout/arrow2"/>
    <dgm:cxn modelId="{44617272-8ED5-4475-B2BC-ABE16EF17CF4}" srcId="{5F3BC4B0-EECC-4E7E-8F7A-B4824D5CC5DA}" destId="{D17E96D2-DF82-4406-882D-3408D6765FAC}" srcOrd="0" destOrd="0" parTransId="{B14573D1-DBC7-4677-9E4A-77ABF6199D2E}" sibTransId="{9539C2DA-D612-4FD5-8935-2F7FE6D77F9E}"/>
    <dgm:cxn modelId="{9B3F9A62-7C0D-465C-AFB0-45D03EE39963}" type="presParOf" srcId="{9D0ADFE6-0C15-4421-9E7E-74160B1965DC}" destId="{544D88A6-8B31-4372-92A5-24C211A6CC47}" srcOrd="0" destOrd="0" presId="urn:microsoft.com/office/officeart/2005/8/layout/arrow2"/>
    <dgm:cxn modelId="{6648A613-D0BA-42A6-AD42-E85C6B91FBC9}" type="presParOf" srcId="{9D0ADFE6-0C15-4421-9E7E-74160B1965DC}" destId="{269C283D-1324-4820-A13B-24189D66E908}" srcOrd="1" destOrd="0" presId="urn:microsoft.com/office/officeart/2005/8/layout/arrow2"/>
    <dgm:cxn modelId="{76469B47-5FD8-4842-A771-56B00458196D}" type="presParOf" srcId="{269C283D-1324-4820-A13B-24189D66E908}" destId="{E7830FC0-F00A-4D61-8E2D-F7289A09A7C3}" srcOrd="0" destOrd="0" presId="urn:microsoft.com/office/officeart/2005/8/layout/arrow2"/>
    <dgm:cxn modelId="{5F30AB6E-6834-4C00-ABF2-E990791D5708}" type="presParOf" srcId="{269C283D-1324-4820-A13B-24189D66E908}" destId="{367D64CB-2745-4EDD-A4D8-613F043ECECF}" srcOrd="1" destOrd="0" presId="urn:microsoft.com/office/officeart/2005/8/layout/arrow2"/>
    <dgm:cxn modelId="{70B8151E-EA6F-4670-9640-DFEDBB12C8F8}" type="presParOf" srcId="{269C283D-1324-4820-A13B-24189D66E908}" destId="{69E413AD-7E9F-471C-8603-1155A26BD9A9}" srcOrd="2" destOrd="0" presId="urn:microsoft.com/office/officeart/2005/8/layout/arrow2"/>
    <dgm:cxn modelId="{80A4FD97-0CE9-4BCA-ADAA-72E24F90F1D7}" type="presParOf" srcId="{269C283D-1324-4820-A13B-24189D66E908}" destId="{7652034E-3D33-46F4-9198-419DE669957A}" srcOrd="3" destOrd="0" presId="urn:microsoft.com/office/officeart/2005/8/layout/arrow2"/>
    <dgm:cxn modelId="{2277BD05-5550-4774-8AB6-991AF062BAAC}" type="presParOf" srcId="{269C283D-1324-4820-A13B-24189D66E908}" destId="{6F97EA9A-96D7-4CB7-BC60-E8E1EB438285}" srcOrd="4" destOrd="0" presId="urn:microsoft.com/office/officeart/2005/8/layout/arrow2"/>
    <dgm:cxn modelId="{50EF1D23-0F37-4B71-8EAF-0D0C1753DB27}" type="presParOf" srcId="{269C283D-1324-4820-A13B-24189D66E908}" destId="{E0481433-3D54-4781-899C-4E1F916C87C9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D88A6-8B31-4372-92A5-24C211A6CC47}">
      <dsp:nvSpPr>
        <dsp:cNvPr id="0" name=""/>
        <dsp:cNvSpPr/>
      </dsp:nvSpPr>
      <dsp:spPr>
        <a:xfrm>
          <a:off x="0" y="-8890"/>
          <a:ext cx="1219200" cy="989213"/>
        </a:xfrm>
        <a:prstGeom prst="swooshArrow">
          <a:avLst>
            <a:gd name="adj1" fmla="val 25000"/>
            <a:gd name="adj2" fmla="val 25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7830FC0-F00A-4D61-8E2D-F7289A09A7C3}">
      <dsp:nvSpPr>
        <dsp:cNvPr id="0" name=""/>
        <dsp:cNvSpPr/>
      </dsp:nvSpPr>
      <dsp:spPr>
        <a:xfrm>
          <a:off x="154838" y="630648"/>
          <a:ext cx="31699" cy="31699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shade val="8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shade val="8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7D64CB-2745-4EDD-A4D8-613F043ECECF}">
      <dsp:nvSpPr>
        <dsp:cNvPr id="0" name=""/>
        <dsp:cNvSpPr/>
      </dsp:nvSpPr>
      <dsp:spPr>
        <a:xfrm>
          <a:off x="170688" y="646498"/>
          <a:ext cx="284073" cy="220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97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600" kern="1200" dirty="0" smtClean="0"/>
            <a:t> </a:t>
          </a:r>
          <a:endParaRPr lang="en-US" sz="1600" kern="1200" dirty="0"/>
        </a:p>
      </dsp:txBody>
      <dsp:txXfrm>
        <a:off x="170688" y="646498"/>
        <a:ext cx="284073" cy="220218"/>
      </dsp:txXfrm>
    </dsp:sp>
    <dsp:sp modelId="{69E413AD-7E9F-471C-8603-1155A26BD9A9}">
      <dsp:nvSpPr>
        <dsp:cNvPr id="0" name=""/>
        <dsp:cNvSpPr/>
      </dsp:nvSpPr>
      <dsp:spPr>
        <a:xfrm>
          <a:off x="434644" y="423536"/>
          <a:ext cx="57302" cy="57302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15000"/>
                <a:satMod val="180000"/>
              </a:schemeClr>
            </a:gs>
            <a:gs pos="50000">
              <a:schemeClr val="accent4">
                <a:shade val="80000"/>
                <a:hueOff val="-88279"/>
                <a:satOff val="-2183"/>
                <a:lumOff val="12494"/>
                <a:alphaOff val="0"/>
                <a:shade val="45000"/>
                <a:satMod val="170000"/>
              </a:schemeClr>
            </a:gs>
            <a:gs pos="70000">
              <a:schemeClr val="accent4">
                <a:shade val="80000"/>
                <a:hueOff val="-88279"/>
                <a:satOff val="-2183"/>
                <a:lumOff val="12494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52034E-3D33-46F4-9198-419DE669957A}">
      <dsp:nvSpPr>
        <dsp:cNvPr id="0" name=""/>
        <dsp:cNvSpPr/>
      </dsp:nvSpPr>
      <dsp:spPr>
        <a:xfrm>
          <a:off x="463296" y="452188"/>
          <a:ext cx="292608" cy="414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363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600" kern="1200" dirty="0" smtClean="0"/>
            <a:t> </a:t>
          </a:r>
          <a:endParaRPr lang="en-US" sz="1600" kern="1200" dirty="0"/>
        </a:p>
      </dsp:txBody>
      <dsp:txXfrm>
        <a:off x="463296" y="452188"/>
        <a:ext cx="292608" cy="414528"/>
      </dsp:txXfrm>
    </dsp:sp>
    <dsp:sp modelId="{6F97EA9A-96D7-4CB7-BC60-E8E1EB438285}">
      <dsp:nvSpPr>
        <dsp:cNvPr id="0" name=""/>
        <dsp:cNvSpPr/>
      </dsp:nvSpPr>
      <dsp:spPr>
        <a:xfrm>
          <a:off x="771144" y="297502"/>
          <a:ext cx="79248" cy="79248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15000"/>
                <a:satMod val="180000"/>
              </a:schemeClr>
            </a:gs>
            <a:gs pos="50000">
              <a:schemeClr val="accent4">
                <a:shade val="80000"/>
                <a:hueOff val="-176558"/>
                <a:satOff val="-4365"/>
                <a:lumOff val="24988"/>
                <a:alphaOff val="0"/>
                <a:shade val="45000"/>
                <a:satMod val="170000"/>
              </a:schemeClr>
            </a:gs>
            <a:gs pos="70000">
              <a:schemeClr val="accent4">
                <a:shade val="80000"/>
                <a:hueOff val="-176558"/>
                <a:satOff val="-4365"/>
                <a:lumOff val="24988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481433-3D54-4781-899C-4E1F916C87C9}">
      <dsp:nvSpPr>
        <dsp:cNvPr id="0" name=""/>
        <dsp:cNvSpPr/>
      </dsp:nvSpPr>
      <dsp:spPr>
        <a:xfrm>
          <a:off x="810768" y="337126"/>
          <a:ext cx="292608" cy="529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92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600" kern="1200" dirty="0" smtClean="0"/>
            <a:t> </a:t>
          </a:r>
          <a:endParaRPr lang="en-US" sz="1600" kern="1200" dirty="0"/>
        </a:p>
      </dsp:txBody>
      <dsp:txXfrm>
        <a:off x="810768" y="337126"/>
        <a:ext cx="292608" cy="5295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D88A6-8B31-4372-92A5-24C211A6CC47}">
      <dsp:nvSpPr>
        <dsp:cNvPr id="0" name=""/>
        <dsp:cNvSpPr/>
      </dsp:nvSpPr>
      <dsp:spPr>
        <a:xfrm>
          <a:off x="0" y="-70716"/>
          <a:ext cx="1371600" cy="1112864"/>
        </a:xfrm>
        <a:prstGeom prst="swooshArrow">
          <a:avLst>
            <a:gd name="adj1" fmla="val 25000"/>
            <a:gd name="adj2" fmla="val 25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7830FC0-F00A-4D61-8E2D-F7289A09A7C3}">
      <dsp:nvSpPr>
        <dsp:cNvPr id="0" name=""/>
        <dsp:cNvSpPr/>
      </dsp:nvSpPr>
      <dsp:spPr>
        <a:xfrm>
          <a:off x="174193" y="648764"/>
          <a:ext cx="35661" cy="35661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shade val="8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shade val="8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7D64CB-2745-4EDD-A4D8-613F043ECECF}">
      <dsp:nvSpPr>
        <dsp:cNvPr id="0" name=""/>
        <dsp:cNvSpPr/>
      </dsp:nvSpPr>
      <dsp:spPr>
        <a:xfrm>
          <a:off x="192024" y="666595"/>
          <a:ext cx="319582" cy="247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896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600" kern="1200" dirty="0" smtClean="0"/>
            <a:t> </a:t>
          </a:r>
          <a:endParaRPr lang="en-US" sz="1600" kern="1200" dirty="0"/>
        </a:p>
      </dsp:txBody>
      <dsp:txXfrm>
        <a:off x="192024" y="666595"/>
        <a:ext cx="319582" cy="247745"/>
      </dsp:txXfrm>
    </dsp:sp>
    <dsp:sp modelId="{69E413AD-7E9F-471C-8603-1155A26BD9A9}">
      <dsp:nvSpPr>
        <dsp:cNvPr id="0" name=""/>
        <dsp:cNvSpPr/>
      </dsp:nvSpPr>
      <dsp:spPr>
        <a:xfrm>
          <a:off x="488975" y="415764"/>
          <a:ext cx="64465" cy="6446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15000"/>
                <a:satMod val="180000"/>
              </a:schemeClr>
            </a:gs>
            <a:gs pos="50000">
              <a:schemeClr val="accent4">
                <a:shade val="80000"/>
                <a:hueOff val="-88279"/>
                <a:satOff val="-2183"/>
                <a:lumOff val="12494"/>
                <a:alphaOff val="0"/>
                <a:shade val="45000"/>
                <a:satMod val="170000"/>
              </a:schemeClr>
            </a:gs>
            <a:gs pos="70000">
              <a:schemeClr val="accent4">
                <a:shade val="80000"/>
                <a:hueOff val="-88279"/>
                <a:satOff val="-2183"/>
                <a:lumOff val="12494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52034E-3D33-46F4-9198-419DE669957A}">
      <dsp:nvSpPr>
        <dsp:cNvPr id="0" name=""/>
        <dsp:cNvSpPr/>
      </dsp:nvSpPr>
      <dsp:spPr>
        <a:xfrm>
          <a:off x="521208" y="447997"/>
          <a:ext cx="329184" cy="466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59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600" kern="1200" dirty="0" smtClean="0"/>
            <a:t> </a:t>
          </a:r>
          <a:endParaRPr lang="en-US" sz="1600" kern="1200" dirty="0"/>
        </a:p>
      </dsp:txBody>
      <dsp:txXfrm>
        <a:off x="521208" y="447997"/>
        <a:ext cx="329184" cy="466344"/>
      </dsp:txXfrm>
    </dsp:sp>
    <dsp:sp modelId="{6F97EA9A-96D7-4CB7-BC60-E8E1EB438285}">
      <dsp:nvSpPr>
        <dsp:cNvPr id="0" name=""/>
        <dsp:cNvSpPr/>
      </dsp:nvSpPr>
      <dsp:spPr>
        <a:xfrm>
          <a:off x="867537" y="273975"/>
          <a:ext cx="89154" cy="89154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15000"/>
                <a:satMod val="180000"/>
              </a:schemeClr>
            </a:gs>
            <a:gs pos="50000">
              <a:schemeClr val="accent4">
                <a:shade val="80000"/>
                <a:hueOff val="-176558"/>
                <a:satOff val="-4365"/>
                <a:lumOff val="24988"/>
                <a:alphaOff val="0"/>
                <a:shade val="45000"/>
                <a:satMod val="170000"/>
              </a:schemeClr>
            </a:gs>
            <a:gs pos="70000">
              <a:schemeClr val="accent4">
                <a:shade val="80000"/>
                <a:hueOff val="-176558"/>
                <a:satOff val="-4365"/>
                <a:lumOff val="24988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481433-3D54-4781-899C-4E1F916C87C9}">
      <dsp:nvSpPr>
        <dsp:cNvPr id="0" name=""/>
        <dsp:cNvSpPr/>
      </dsp:nvSpPr>
      <dsp:spPr>
        <a:xfrm>
          <a:off x="912114" y="318552"/>
          <a:ext cx="329184" cy="595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241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600" kern="1200" dirty="0" smtClean="0"/>
            <a:t> </a:t>
          </a:r>
          <a:endParaRPr lang="en-US" sz="1600" kern="1200" dirty="0"/>
        </a:p>
      </dsp:txBody>
      <dsp:txXfrm>
        <a:off x="912114" y="318552"/>
        <a:ext cx="329184" cy="5957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D88A6-8B31-4372-92A5-24C211A6CC47}">
      <dsp:nvSpPr>
        <dsp:cNvPr id="0" name=""/>
        <dsp:cNvSpPr/>
      </dsp:nvSpPr>
      <dsp:spPr>
        <a:xfrm>
          <a:off x="0" y="-55259"/>
          <a:ext cx="1333500" cy="1081951"/>
        </a:xfrm>
        <a:prstGeom prst="swooshArrow">
          <a:avLst>
            <a:gd name="adj1" fmla="val 25000"/>
            <a:gd name="adj2" fmla="val 25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7830FC0-F00A-4D61-8E2D-F7289A09A7C3}">
      <dsp:nvSpPr>
        <dsp:cNvPr id="0" name=""/>
        <dsp:cNvSpPr/>
      </dsp:nvSpPr>
      <dsp:spPr>
        <a:xfrm>
          <a:off x="169354" y="644235"/>
          <a:ext cx="34671" cy="34671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shade val="8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shade val="8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7D64CB-2745-4EDD-A4D8-613F043ECECF}">
      <dsp:nvSpPr>
        <dsp:cNvPr id="0" name=""/>
        <dsp:cNvSpPr/>
      </dsp:nvSpPr>
      <dsp:spPr>
        <a:xfrm>
          <a:off x="186690" y="661571"/>
          <a:ext cx="310705" cy="240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71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600" kern="1200" dirty="0" smtClean="0"/>
            <a:t> </a:t>
          </a:r>
          <a:endParaRPr lang="en-US" sz="1600" kern="1200" dirty="0"/>
        </a:p>
      </dsp:txBody>
      <dsp:txXfrm>
        <a:off x="186690" y="661571"/>
        <a:ext cx="310705" cy="240863"/>
      </dsp:txXfrm>
    </dsp:sp>
    <dsp:sp modelId="{69E413AD-7E9F-471C-8603-1155A26BD9A9}">
      <dsp:nvSpPr>
        <dsp:cNvPr id="0" name=""/>
        <dsp:cNvSpPr/>
      </dsp:nvSpPr>
      <dsp:spPr>
        <a:xfrm>
          <a:off x="475392" y="417707"/>
          <a:ext cx="62674" cy="62674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15000"/>
                <a:satMod val="180000"/>
              </a:schemeClr>
            </a:gs>
            <a:gs pos="50000">
              <a:schemeClr val="accent4">
                <a:shade val="80000"/>
                <a:hueOff val="-88279"/>
                <a:satOff val="-2183"/>
                <a:lumOff val="12494"/>
                <a:alphaOff val="0"/>
                <a:shade val="45000"/>
                <a:satMod val="170000"/>
              </a:schemeClr>
            </a:gs>
            <a:gs pos="70000">
              <a:schemeClr val="accent4">
                <a:shade val="80000"/>
                <a:hueOff val="-88279"/>
                <a:satOff val="-2183"/>
                <a:lumOff val="12494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52034E-3D33-46F4-9198-419DE669957A}">
      <dsp:nvSpPr>
        <dsp:cNvPr id="0" name=""/>
        <dsp:cNvSpPr/>
      </dsp:nvSpPr>
      <dsp:spPr>
        <a:xfrm>
          <a:off x="506730" y="449044"/>
          <a:ext cx="320040" cy="453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210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600" kern="1200" dirty="0" smtClean="0"/>
            <a:t> </a:t>
          </a:r>
          <a:endParaRPr lang="en-US" sz="1600" kern="1200" dirty="0"/>
        </a:p>
      </dsp:txBody>
      <dsp:txXfrm>
        <a:off x="506730" y="449044"/>
        <a:ext cx="320040" cy="453390"/>
      </dsp:txXfrm>
    </dsp:sp>
    <dsp:sp modelId="{6F97EA9A-96D7-4CB7-BC60-E8E1EB438285}">
      <dsp:nvSpPr>
        <dsp:cNvPr id="0" name=""/>
        <dsp:cNvSpPr/>
      </dsp:nvSpPr>
      <dsp:spPr>
        <a:xfrm>
          <a:off x="843438" y="279856"/>
          <a:ext cx="86677" cy="86677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15000"/>
                <a:satMod val="180000"/>
              </a:schemeClr>
            </a:gs>
            <a:gs pos="50000">
              <a:schemeClr val="accent4">
                <a:shade val="80000"/>
                <a:hueOff val="-176558"/>
                <a:satOff val="-4365"/>
                <a:lumOff val="24988"/>
                <a:alphaOff val="0"/>
                <a:shade val="45000"/>
                <a:satMod val="170000"/>
              </a:schemeClr>
            </a:gs>
            <a:gs pos="70000">
              <a:schemeClr val="accent4">
                <a:shade val="80000"/>
                <a:hueOff val="-176558"/>
                <a:satOff val="-4365"/>
                <a:lumOff val="24988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481433-3D54-4781-899C-4E1F916C87C9}">
      <dsp:nvSpPr>
        <dsp:cNvPr id="0" name=""/>
        <dsp:cNvSpPr/>
      </dsp:nvSpPr>
      <dsp:spPr>
        <a:xfrm>
          <a:off x="886777" y="323195"/>
          <a:ext cx="320040" cy="579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929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600" kern="1200" dirty="0" smtClean="0"/>
            <a:t> </a:t>
          </a:r>
          <a:endParaRPr lang="en-US" sz="1600" kern="1200" dirty="0"/>
        </a:p>
      </dsp:txBody>
      <dsp:txXfrm>
        <a:off x="886777" y="323195"/>
        <a:ext cx="320040" cy="5792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Header Placeholder 48129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8131" name="Date Placeholder 48130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8132" name="Footer Placeholder 48131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6975"/>
            <a:ext cx="30321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989" name="Slide Number Placeholder 41988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6975"/>
            <a:ext cx="3032125" cy="4651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C4467F2-1425-4D13-B345-E5D025AC56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662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Header Placeholder 41985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987" name="Date Placeholder 41986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428" name="Rectangle 4198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5325"/>
            <a:ext cx="4641850" cy="3481388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Notes Placeholder 410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0075"/>
            <a:ext cx="5130800" cy="41783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41990" name="Footer Placeholder 41989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Slide Number Placeholder 4102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18563"/>
            <a:ext cx="3032125" cy="46513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D474177-47FC-43EB-BE63-0F26564083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3845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 baseline="0">
        <a:solidFill>
          <a:schemeClr val="tx1"/>
        </a:solidFill>
        <a:latin typeface="Segoe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 baseline="0">
        <a:solidFill>
          <a:schemeClr val="tx1"/>
        </a:solidFill>
        <a:latin typeface="Segoe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 baseline="0">
        <a:solidFill>
          <a:schemeClr val="tx1"/>
        </a:solidFill>
        <a:latin typeface="Segoe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 baseline="0">
        <a:solidFill>
          <a:schemeClr val="tx1"/>
        </a:solidFill>
        <a:latin typeface="Segoe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 baseline="0">
        <a:solidFill>
          <a:schemeClr val="tx1"/>
        </a:solidFill>
        <a:latin typeface="Segoe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474177-47FC-43EB-BE63-0F265640836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474177-47FC-43EB-BE63-0F265640836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474177-47FC-43EB-BE63-0F265640836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ECDFA-6F13-4E18-AADE-5E0B42C27BAE}" type="slidenum">
              <a:rPr lang="de-AT" smtClean="0"/>
              <a:pPr/>
              <a:t>6</a:t>
            </a:fld>
            <a:endParaRPr lang="de-A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-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52400" y="2590800"/>
            <a:ext cx="7772400" cy="765175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rgbClr val="00589D"/>
                </a:solidFill>
              </a:defRPr>
            </a:lvl1pPr>
          </a:lstStyle>
          <a:p>
            <a:r>
              <a:rPr lang="de-DE" dirty="0" smtClean="0"/>
              <a:t>UltraCam Title</a:t>
            </a:r>
            <a:endParaRPr lang="de-A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n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6435725" cy="1143000"/>
          </a:xfrm>
          <a:prstGeom prst="rect">
            <a:avLst/>
          </a:prstGeom>
        </p:spPr>
        <p:txBody>
          <a:bodyPr/>
          <a:lstStyle>
            <a:lvl1pPr>
              <a:defRPr sz="4000" b="1" baseline="0">
                <a:solidFill>
                  <a:srgbClr val="00589D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754312"/>
            <a:ext cx="8207637" cy="4222402"/>
          </a:xfrm>
          <a:prstGeom prst="rect">
            <a:avLst/>
          </a:prstGeom>
        </p:spPr>
        <p:txBody>
          <a:bodyPr/>
          <a:lstStyle>
            <a:lvl1pPr>
              <a:buClr>
                <a:srgbClr val="00589D"/>
              </a:buClr>
              <a:defRPr sz="2800" b="1" baseline="0">
                <a:solidFill>
                  <a:srgbClr val="000000"/>
                </a:solidFill>
              </a:defRPr>
            </a:lvl1pPr>
            <a:lvl2pPr>
              <a:buClr>
                <a:srgbClr val="00589D"/>
              </a:buClr>
              <a:defRPr sz="2400" b="1" baseline="0">
                <a:solidFill>
                  <a:srgbClr val="000000"/>
                </a:solidFill>
              </a:defRPr>
            </a:lvl2pPr>
            <a:lvl3pPr>
              <a:buClr>
                <a:srgbClr val="00589D"/>
              </a:buClr>
              <a:defRPr sz="2000" baseline="0">
                <a:solidFill>
                  <a:srgbClr val="000000"/>
                </a:solidFill>
              </a:defRPr>
            </a:lvl3pPr>
            <a:lvl4pPr>
              <a:buClr>
                <a:srgbClr val="00589D"/>
              </a:buClr>
              <a:defRPr sz="1800" baseline="0">
                <a:solidFill>
                  <a:srgbClr val="000000"/>
                </a:solidFill>
              </a:defRPr>
            </a:lvl4pPr>
            <a:lvl5pPr>
              <a:buClr>
                <a:srgbClr val="00589D"/>
              </a:buClr>
              <a:defRPr sz="1800" baseline="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1524000"/>
            <a:ext cx="6435725" cy="114300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35725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733550"/>
            <a:ext cx="8229600" cy="4222402"/>
          </a:xfrm>
          <a:prstGeom prst="rect">
            <a:avLst/>
          </a:prstGeom>
        </p:spPr>
        <p:txBody>
          <a:bodyPr vert="eaVert"/>
          <a:lstStyle>
            <a:lvl1pPr>
              <a:defRPr baseline="0">
                <a:solidFill>
                  <a:srgbClr val="000000"/>
                </a:solidFill>
              </a:defRPr>
            </a:lvl1pPr>
            <a:lvl2pPr>
              <a:defRPr baseline="0">
                <a:solidFill>
                  <a:srgbClr val="000000"/>
                </a:solidFill>
              </a:defRPr>
            </a:lvl2pPr>
            <a:lvl3pPr>
              <a:defRPr baseline="0">
                <a:solidFill>
                  <a:srgbClr val="000000"/>
                </a:solidFill>
              </a:defRPr>
            </a:lvl3pPr>
            <a:lvl4pPr>
              <a:defRPr baseline="0">
                <a:solidFill>
                  <a:srgbClr val="000000"/>
                </a:solidFill>
              </a:defRPr>
            </a:lvl4pPr>
            <a:lvl5pPr>
              <a:defRPr baseline="0"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902047"/>
            <a:ext cx="5486400" cy="382552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 baseline="0">
                <a:solidFill>
                  <a:srgbClr val="00589D"/>
                </a:solidFill>
              </a:defRPr>
            </a:lvl1pPr>
            <a:lvl2pPr marL="457119" indent="0">
              <a:buNone/>
              <a:defRPr sz="2800"/>
            </a:lvl2pPr>
            <a:lvl3pPr marL="914239" indent="0">
              <a:buNone/>
              <a:defRPr sz="2400"/>
            </a:lvl3pPr>
            <a:lvl4pPr marL="1371358" indent="0">
              <a:buNone/>
              <a:defRPr sz="2000"/>
            </a:lvl4pPr>
            <a:lvl5pPr marL="1828477" indent="0">
              <a:buNone/>
              <a:defRPr sz="2000"/>
            </a:lvl5pPr>
            <a:lvl6pPr marL="2285596" indent="0">
              <a:buNone/>
              <a:defRPr sz="2000"/>
            </a:lvl6pPr>
            <a:lvl7pPr marL="2742716" indent="0">
              <a:buNone/>
              <a:defRPr sz="2000"/>
            </a:lvl7pPr>
            <a:lvl8pPr marL="3199835" indent="0">
              <a:buNone/>
              <a:defRPr sz="2000"/>
            </a:lvl8pPr>
            <a:lvl9pPr marL="3656954" indent="0">
              <a:buNone/>
              <a:defRPr sz="2000"/>
            </a:lvl9pPr>
          </a:lstStyle>
          <a:p>
            <a:pPr lvl="0"/>
            <a:r>
              <a:rPr lang="de-DE" noProof="0" dirty="0" smtClean="0"/>
              <a:t>Bild durch Klicken auf Symbol hinzufügen</a:t>
            </a:r>
            <a:endParaRPr lang="de-AT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86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folie -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52400" y="2133600"/>
            <a:ext cx="7772400" cy="76517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00" baseline="0">
                <a:solidFill>
                  <a:srgbClr val="00589D"/>
                </a:solidFill>
              </a:defRPr>
            </a:lvl1pPr>
          </a:lstStyle>
          <a:p>
            <a:r>
              <a:rPr lang="de-DE" dirty="0" smtClean="0"/>
              <a:t>UltraCam Title</a:t>
            </a:r>
            <a:endParaRPr lang="de-AT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2971800"/>
            <a:ext cx="5943600" cy="2286000"/>
          </a:xfrm>
          <a:prstGeom prst="rect">
            <a:avLst/>
          </a:prstGeom>
        </p:spPr>
        <p:txBody>
          <a:bodyPr/>
          <a:lstStyle>
            <a:lvl1pPr>
              <a:buClr>
                <a:srgbClr val="00589D"/>
              </a:buClr>
              <a:defRPr sz="2800" b="0" i="0" baseline="0">
                <a:solidFill>
                  <a:srgbClr val="000000"/>
                </a:solidFill>
              </a:defRPr>
            </a:lvl1pPr>
            <a:lvl2pPr>
              <a:buClr>
                <a:srgbClr val="00589D"/>
              </a:buClr>
              <a:defRPr sz="2600" b="0" i="0" baseline="0">
                <a:solidFill>
                  <a:srgbClr val="000000"/>
                </a:solidFill>
              </a:defRPr>
            </a:lvl2pPr>
            <a:lvl3pPr>
              <a:buClr>
                <a:srgbClr val="00589D"/>
              </a:buClr>
              <a:defRPr baseline="0">
                <a:solidFill>
                  <a:srgbClr val="000000"/>
                </a:solidFill>
              </a:defRPr>
            </a:lvl3pPr>
            <a:lvl4pPr>
              <a:buClr>
                <a:srgbClr val="00589D"/>
              </a:buClr>
              <a:defRPr baseline="0">
                <a:solidFill>
                  <a:srgbClr val="000000"/>
                </a:solidFill>
              </a:defRPr>
            </a:lvl4pPr>
            <a:lvl5pPr>
              <a:buClr>
                <a:srgbClr val="00589D"/>
              </a:buClr>
              <a:defRPr baseline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865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472" y="148305"/>
            <a:ext cx="6435823" cy="1141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472" y="1614071"/>
            <a:ext cx="8229057" cy="4342584"/>
          </a:xfrm>
          <a:prstGeom prst="rect">
            <a:avLst/>
          </a:prstGeom>
        </p:spPr>
        <p:txBody>
          <a:bodyPr lIns="80147" tIns="40074" rIns="80147" bIns="40074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7654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elfolie -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52400" y="2590800"/>
            <a:ext cx="7772400" cy="765175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rgbClr val="00589D"/>
                </a:solidFill>
              </a:defRPr>
            </a:lvl1pPr>
          </a:lstStyle>
          <a:p>
            <a:r>
              <a:rPr lang="de-DE" dirty="0" smtClean="0"/>
              <a:t>UltraCam Title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09156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-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52400" y="2133600"/>
            <a:ext cx="7772400" cy="76517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00" baseline="0">
                <a:solidFill>
                  <a:srgbClr val="00589D"/>
                </a:solidFill>
              </a:defRPr>
            </a:lvl1pPr>
          </a:lstStyle>
          <a:p>
            <a:r>
              <a:rPr lang="de-DE" dirty="0" smtClean="0"/>
              <a:t>UltraCam Title</a:t>
            </a:r>
            <a:endParaRPr lang="de-AT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2971800"/>
            <a:ext cx="5943600" cy="2286000"/>
          </a:xfrm>
          <a:prstGeom prst="rect">
            <a:avLst/>
          </a:prstGeom>
        </p:spPr>
        <p:txBody>
          <a:bodyPr/>
          <a:lstStyle>
            <a:lvl1pPr>
              <a:buClr>
                <a:srgbClr val="00589D"/>
              </a:buClr>
              <a:defRPr sz="2800" b="0" i="0" baseline="0">
                <a:solidFill>
                  <a:srgbClr val="000000"/>
                </a:solidFill>
              </a:defRPr>
            </a:lvl1pPr>
            <a:lvl2pPr>
              <a:buClr>
                <a:srgbClr val="00589D"/>
              </a:buClr>
              <a:defRPr sz="2600" b="0" i="0" baseline="0">
                <a:solidFill>
                  <a:srgbClr val="000000"/>
                </a:solidFill>
              </a:defRPr>
            </a:lvl2pPr>
            <a:lvl3pPr>
              <a:buClr>
                <a:srgbClr val="00589D"/>
              </a:buClr>
              <a:defRPr baseline="0">
                <a:solidFill>
                  <a:srgbClr val="000000"/>
                </a:solidFill>
              </a:defRPr>
            </a:lvl3pPr>
            <a:lvl4pPr>
              <a:buClr>
                <a:srgbClr val="00589D"/>
              </a:buClr>
              <a:defRPr baseline="0">
                <a:solidFill>
                  <a:srgbClr val="000000"/>
                </a:solidFill>
              </a:defRPr>
            </a:lvl4pPr>
            <a:lvl5pPr>
              <a:buClr>
                <a:srgbClr val="00589D"/>
              </a:buClr>
              <a:defRPr baseline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-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52400" y="2590800"/>
            <a:ext cx="7772400" cy="765175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rgbClr val="00589D"/>
                </a:solidFill>
              </a:defRPr>
            </a:lvl1pPr>
          </a:lstStyle>
          <a:p>
            <a:r>
              <a:rPr lang="de-DE" dirty="0" smtClean="0"/>
              <a:t>UltraCam Title</a:t>
            </a:r>
            <a:endParaRPr lang="de-AT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581400"/>
            <a:ext cx="5943600" cy="2286000"/>
          </a:xfrm>
          <a:prstGeom prst="rect">
            <a:avLst/>
          </a:prstGeom>
        </p:spPr>
        <p:txBody>
          <a:bodyPr/>
          <a:lstStyle>
            <a:lvl1pPr>
              <a:buClr>
                <a:srgbClr val="00589D"/>
              </a:buClr>
              <a:buNone/>
              <a:defRPr sz="2800" b="0" i="0" baseline="0">
                <a:solidFill>
                  <a:srgbClr val="000000"/>
                </a:solidFill>
              </a:defRPr>
            </a:lvl1pPr>
            <a:lvl2pPr>
              <a:buClr>
                <a:srgbClr val="00589D"/>
              </a:buClr>
              <a:buNone/>
              <a:defRPr sz="2600" b="0" i="0" baseline="0">
                <a:solidFill>
                  <a:srgbClr val="000000"/>
                </a:solidFill>
              </a:defRPr>
            </a:lvl2pPr>
            <a:lvl3pPr>
              <a:buClr>
                <a:srgbClr val="00589D"/>
              </a:buClr>
              <a:buNone/>
              <a:defRPr baseline="0">
                <a:solidFill>
                  <a:srgbClr val="000000"/>
                </a:solidFill>
              </a:defRPr>
            </a:lvl3pPr>
            <a:lvl4pPr>
              <a:buClr>
                <a:srgbClr val="00589D"/>
              </a:buClr>
              <a:buNone/>
              <a:defRPr baseline="0">
                <a:solidFill>
                  <a:srgbClr val="000000"/>
                </a:solidFill>
              </a:defRPr>
            </a:lvl4pPr>
            <a:lvl5pPr>
              <a:buClr>
                <a:srgbClr val="00589D"/>
              </a:buClr>
              <a:buNone/>
              <a:defRPr baseline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-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 hasCustomPrompt="1"/>
          </p:nvPr>
        </p:nvSpPr>
        <p:spPr>
          <a:xfrm>
            <a:off x="381000" y="762000"/>
            <a:ext cx="7772400" cy="765175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rgbClr val="00589D"/>
                </a:solidFill>
              </a:defRPr>
            </a:lvl1pPr>
          </a:lstStyle>
          <a:p>
            <a:r>
              <a:rPr lang="de-DE" dirty="0" smtClean="0"/>
              <a:t>UltraCam Title</a:t>
            </a:r>
            <a:endParaRPr lang="de-AT" dirty="0"/>
          </a:p>
        </p:txBody>
      </p:sp>
      <p:sp>
        <p:nvSpPr>
          <p:cNvPr id="6" name="Inhaltsplatzhalter 2"/>
          <p:cNvSpPr txBox="1">
            <a:spLocks/>
          </p:cNvSpPr>
          <p:nvPr userDrawn="1"/>
        </p:nvSpPr>
        <p:spPr>
          <a:xfrm>
            <a:off x="609600" y="2133600"/>
            <a:ext cx="3810000" cy="3733800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rgbClr val="000000"/>
                </a:solidFill>
              </a:defRPr>
            </a:lvl1pPr>
            <a:lvl2pPr>
              <a:defRPr sz="2400" baseline="0">
                <a:solidFill>
                  <a:srgbClr val="000000"/>
                </a:solidFill>
              </a:defRPr>
            </a:lvl2pPr>
            <a:lvl3pPr>
              <a:defRPr sz="2000" baseline="0">
                <a:solidFill>
                  <a:srgbClr val="000000"/>
                </a:solidFill>
              </a:defRPr>
            </a:lvl3pPr>
            <a:lvl4pPr>
              <a:defRPr sz="1800" baseline="0">
                <a:solidFill>
                  <a:srgbClr val="000000"/>
                </a:solidFill>
              </a:defRPr>
            </a:lvl4pPr>
            <a:lvl5pPr>
              <a:defRPr sz="1800" baseline="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1313" marR="0" lvl="0" indent="-341313" algn="l" defTabSz="9128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89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" pitchFamily="34" charset="0"/>
                <a:ea typeface="+mn-ea"/>
                <a:cs typeface="+mn-cs"/>
              </a:rPr>
              <a:t>Textmasterformate durch Klicken bearbeiten</a:t>
            </a:r>
          </a:p>
          <a:p>
            <a:pPr marL="741363" marR="0" lvl="1" indent="-284163" algn="l" defTabSz="9128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89D"/>
              </a:buClr>
              <a:buSzTx/>
              <a:buFont typeface="Arial" charset="0"/>
              <a:buChar char="•"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" pitchFamily="34" charset="0"/>
                <a:ea typeface="+mn-ea"/>
                <a:cs typeface="+mn-cs"/>
              </a:rPr>
              <a:t>Zweite Ebene</a:t>
            </a:r>
          </a:p>
          <a:p>
            <a:pPr marL="1141413" marR="0" lvl="2" indent="-227013" algn="l" defTabSz="9128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89D"/>
              </a:buClr>
              <a:buSzPct val="90000"/>
              <a:buFont typeface="Arial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" pitchFamily="34" charset="0"/>
                <a:ea typeface="+mn-ea"/>
                <a:cs typeface="+mn-cs"/>
              </a:rPr>
              <a:t>Dritte Ebene</a:t>
            </a:r>
          </a:p>
          <a:p>
            <a:pPr marL="1598613" marR="0" lvl="3" indent="-227013" algn="l" defTabSz="9128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89D"/>
              </a:buClr>
              <a:buSzTx/>
              <a:buFont typeface="Arial" charset="0"/>
              <a:buChar char="–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" pitchFamily="34" charset="0"/>
                <a:ea typeface="+mn-ea"/>
                <a:cs typeface="+mn-cs"/>
              </a:rPr>
              <a:t>Vierte Ebene</a:t>
            </a:r>
          </a:p>
          <a:p>
            <a:pPr marL="2055813" marR="0" lvl="4" indent="-227013" algn="l" defTabSz="9128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89D"/>
              </a:buClr>
              <a:buSzTx/>
              <a:buFont typeface="Arial" charset="0"/>
              <a:buChar char="»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" pitchFamily="34" charset="0"/>
                <a:ea typeface="+mn-ea"/>
                <a:cs typeface="+mn-cs"/>
              </a:rPr>
              <a:t>Fünfte Ebene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" pitchFamily="34" charset="0"/>
              <a:ea typeface="+mn-ea"/>
              <a:cs typeface="+mn-cs"/>
            </a:endParaRPr>
          </a:p>
        </p:txBody>
      </p:sp>
      <p:sp>
        <p:nvSpPr>
          <p:cNvPr id="7" name="Inhaltsplatzhalter 2"/>
          <p:cNvSpPr txBox="1">
            <a:spLocks/>
          </p:cNvSpPr>
          <p:nvPr userDrawn="1"/>
        </p:nvSpPr>
        <p:spPr>
          <a:xfrm>
            <a:off x="4724400" y="2133600"/>
            <a:ext cx="3810000" cy="3733800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rgbClr val="000000"/>
                </a:solidFill>
              </a:defRPr>
            </a:lvl1pPr>
            <a:lvl2pPr>
              <a:defRPr sz="2400" baseline="0">
                <a:solidFill>
                  <a:srgbClr val="000000"/>
                </a:solidFill>
              </a:defRPr>
            </a:lvl2pPr>
            <a:lvl3pPr>
              <a:defRPr sz="2000" baseline="0">
                <a:solidFill>
                  <a:srgbClr val="000000"/>
                </a:solidFill>
              </a:defRPr>
            </a:lvl3pPr>
            <a:lvl4pPr>
              <a:defRPr sz="1800" baseline="0">
                <a:solidFill>
                  <a:srgbClr val="000000"/>
                </a:solidFill>
              </a:defRPr>
            </a:lvl4pPr>
            <a:lvl5pPr>
              <a:defRPr sz="1800" baseline="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1313" marR="0" lvl="0" indent="-341313" algn="l" defTabSz="9128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89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" pitchFamily="34" charset="0"/>
                <a:ea typeface="+mn-ea"/>
                <a:cs typeface="+mn-cs"/>
              </a:rPr>
              <a:t>Textmasterformate durch Klicken bearbeiten</a:t>
            </a:r>
          </a:p>
          <a:p>
            <a:pPr marL="741363" marR="0" lvl="1" indent="-284163" algn="l" defTabSz="9128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89D"/>
              </a:buClr>
              <a:buSzTx/>
              <a:buFont typeface="Arial" charset="0"/>
              <a:buChar char="•"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" pitchFamily="34" charset="0"/>
                <a:ea typeface="+mn-ea"/>
                <a:cs typeface="+mn-cs"/>
              </a:rPr>
              <a:t>Zweite Ebene</a:t>
            </a:r>
          </a:p>
          <a:p>
            <a:pPr marL="1141413" marR="0" lvl="2" indent="-227013" algn="l" defTabSz="9128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89D"/>
              </a:buClr>
              <a:buSzPct val="90000"/>
              <a:buFont typeface="Arial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" pitchFamily="34" charset="0"/>
                <a:ea typeface="+mn-ea"/>
                <a:cs typeface="+mn-cs"/>
              </a:rPr>
              <a:t>Dritte Ebene</a:t>
            </a:r>
          </a:p>
          <a:p>
            <a:pPr marL="1598613" marR="0" lvl="3" indent="-227013" algn="l" defTabSz="9128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89D"/>
              </a:buClr>
              <a:buSzTx/>
              <a:buFont typeface="Arial" charset="0"/>
              <a:buChar char="–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" pitchFamily="34" charset="0"/>
                <a:ea typeface="+mn-ea"/>
                <a:cs typeface="+mn-cs"/>
              </a:rPr>
              <a:t>Vierte Ebene</a:t>
            </a:r>
          </a:p>
          <a:p>
            <a:pPr marL="2055813" marR="0" lvl="4" indent="-227013" algn="l" defTabSz="9128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89D"/>
              </a:buClr>
              <a:buSzTx/>
              <a:buFont typeface="Arial" charset="0"/>
              <a:buChar char="»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" pitchFamily="34" charset="0"/>
                <a:ea typeface="+mn-ea"/>
                <a:cs typeface="+mn-cs"/>
              </a:rPr>
              <a:t>Fünfte Ebene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n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6435725" cy="1143000"/>
          </a:xfrm>
          <a:prstGeom prst="rect">
            <a:avLst/>
          </a:prstGeom>
        </p:spPr>
        <p:txBody>
          <a:bodyPr/>
          <a:lstStyle>
            <a:lvl1pPr>
              <a:defRPr sz="4000" b="1" baseline="0">
                <a:solidFill>
                  <a:srgbClr val="00589D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754312"/>
            <a:ext cx="8207637" cy="4222402"/>
          </a:xfrm>
          <a:prstGeom prst="rect">
            <a:avLst/>
          </a:prstGeom>
        </p:spPr>
        <p:txBody>
          <a:bodyPr/>
          <a:lstStyle>
            <a:lvl1pPr>
              <a:buClr>
                <a:srgbClr val="00589D"/>
              </a:buClr>
              <a:defRPr sz="2800" b="1" baseline="0">
                <a:solidFill>
                  <a:srgbClr val="000000"/>
                </a:solidFill>
              </a:defRPr>
            </a:lvl1pPr>
            <a:lvl2pPr>
              <a:buClr>
                <a:srgbClr val="00589D"/>
              </a:buClr>
              <a:defRPr sz="2400" b="1" baseline="0">
                <a:solidFill>
                  <a:srgbClr val="000000"/>
                </a:solidFill>
              </a:defRPr>
            </a:lvl2pPr>
            <a:lvl3pPr>
              <a:buClr>
                <a:srgbClr val="00589D"/>
              </a:buClr>
              <a:defRPr sz="2000" baseline="0">
                <a:solidFill>
                  <a:srgbClr val="000000"/>
                </a:solidFill>
              </a:defRPr>
            </a:lvl3pPr>
            <a:lvl4pPr>
              <a:buClr>
                <a:srgbClr val="00589D"/>
              </a:buClr>
              <a:defRPr sz="1800" baseline="0">
                <a:solidFill>
                  <a:srgbClr val="000000"/>
                </a:solidFill>
              </a:defRPr>
            </a:lvl4pPr>
            <a:lvl5pPr>
              <a:buClr>
                <a:srgbClr val="00589D"/>
              </a:buClr>
              <a:defRPr sz="1800" baseline="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1524000"/>
            <a:ext cx="6435725" cy="114300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35725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733550"/>
            <a:ext cx="8229600" cy="4222402"/>
          </a:xfrm>
          <a:prstGeom prst="rect">
            <a:avLst/>
          </a:prstGeom>
        </p:spPr>
        <p:txBody>
          <a:bodyPr vert="eaVert"/>
          <a:lstStyle>
            <a:lvl1pPr>
              <a:defRPr baseline="0">
                <a:solidFill>
                  <a:srgbClr val="000000"/>
                </a:solidFill>
              </a:defRPr>
            </a:lvl1pPr>
            <a:lvl2pPr>
              <a:defRPr baseline="0">
                <a:solidFill>
                  <a:srgbClr val="000000"/>
                </a:solidFill>
              </a:defRPr>
            </a:lvl2pPr>
            <a:lvl3pPr>
              <a:defRPr baseline="0">
                <a:solidFill>
                  <a:srgbClr val="000000"/>
                </a:solidFill>
              </a:defRPr>
            </a:lvl3pPr>
            <a:lvl4pPr>
              <a:defRPr baseline="0">
                <a:solidFill>
                  <a:srgbClr val="000000"/>
                </a:solidFill>
              </a:defRPr>
            </a:lvl4pPr>
            <a:lvl5pPr>
              <a:defRPr baseline="0"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902047"/>
            <a:ext cx="5486400" cy="382552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 baseline="0">
                <a:solidFill>
                  <a:srgbClr val="00589D"/>
                </a:solidFill>
              </a:defRPr>
            </a:lvl1pPr>
            <a:lvl2pPr marL="457119" indent="0">
              <a:buNone/>
              <a:defRPr sz="2800"/>
            </a:lvl2pPr>
            <a:lvl3pPr marL="914239" indent="0">
              <a:buNone/>
              <a:defRPr sz="2400"/>
            </a:lvl3pPr>
            <a:lvl4pPr marL="1371358" indent="0">
              <a:buNone/>
              <a:defRPr sz="2000"/>
            </a:lvl4pPr>
            <a:lvl5pPr marL="1828477" indent="0">
              <a:buNone/>
              <a:defRPr sz="2000"/>
            </a:lvl5pPr>
            <a:lvl6pPr marL="2285596" indent="0">
              <a:buNone/>
              <a:defRPr sz="2000"/>
            </a:lvl6pPr>
            <a:lvl7pPr marL="2742716" indent="0">
              <a:buNone/>
              <a:defRPr sz="2000"/>
            </a:lvl7pPr>
            <a:lvl8pPr marL="3199835" indent="0">
              <a:buNone/>
              <a:defRPr sz="2000"/>
            </a:lvl8pPr>
            <a:lvl9pPr marL="3656954" indent="0">
              <a:buNone/>
              <a:defRPr sz="2000"/>
            </a:lvl9pPr>
          </a:lstStyle>
          <a:p>
            <a:pPr lvl="0"/>
            <a:r>
              <a:rPr lang="de-DE" noProof="0" dirty="0" smtClean="0"/>
              <a:t>Bild durch Klicken auf Symbol hinzufügen</a:t>
            </a:r>
            <a:endParaRPr lang="de-AT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86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-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-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-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28600" y="2590800"/>
            <a:ext cx="7772400" cy="765175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rgbClr val="00589D"/>
                </a:solidFill>
              </a:defRPr>
            </a:lvl1pPr>
          </a:lstStyle>
          <a:p>
            <a:r>
              <a:rPr lang="de-DE" dirty="0" smtClean="0"/>
              <a:t>UltraCam Title</a:t>
            </a:r>
            <a:endParaRPr lang="de-A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-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-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52400" y="1905000"/>
            <a:ext cx="7772400" cy="76517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00" baseline="0">
                <a:solidFill>
                  <a:srgbClr val="00589D"/>
                </a:solidFill>
              </a:defRPr>
            </a:lvl1pPr>
          </a:lstStyle>
          <a:p>
            <a:r>
              <a:rPr lang="de-DE" dirty="0" smtClean="0"/>
              <a:t>UltraCam Title</a:t>
            </a:r>
            <a:endParaRPr lang="de-AT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2743200"/>
            <a:ext cx="5943600" cy="2286000"/>
          </a:xfrm>
          <a:prstGeom prst="rect">
            <a:avLst/>
          </a:prstGeom>
        </p:spPr>
        <p:txBody>
          <a:bodyPr/>
          <a:lstStyle>
            <a:lvl1pPr>
              <a:buClr>
                <a:srgbClr val="00589D"/>
              </a:buClr>
              <a:defRPr sz="2800" b="0" i="0" baseline="0">
                <a:solidFill>
                  <a:srgbClr val="000000"/>
                </a:solidFill>
              </a:defRPr>
            </a:lvl1pPr>
            <a:lvl2pPr>
              <a:buClr>
                <a:srgbClr val="00589D"/>
              </a:buClr>
              <a:defRPr sz="2600" b="0" i="0" baseline="0">
                <a:solidFill>
                  <a:srgbClr val="000000"/>
                </a:solidFill>
              </a:defRPr>
            </a:lvl2pPr>
            <a:lvl3pPr>
              <a:buClr>
                <a:srgbClr val="00589D"/>
              </a:buClr>
              <a:defRPr baseline="0">
                <a:solidFill>
                  <a:srgbClr val="000000"/>
                </a:solidFill>
              </a:defRPr>
            </a:lvl3pPr>
            <a:lvl4pPr>
              <a:buClr>
                <a:srgbClr val="00589D"/>
              </a:buClr>
              <a:defRPr baseline="0">
                <a:solidFill>
                  <a:srgbClr val="000000"/>
                </a:solidFill>
              </a:defRPr>
            </a:lvl4pPr>
            <a:lvl5pPr>
              <a:buClr>
                <a:srgbClr val="00589D"/>
              </a:buClr>
              <a:defRPr baseline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-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52400" y="2590800"/>
            <a:ext cx="7772400" cy="765175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rgbClr val="00589D"/>
                </a:solidFill>
              </a:defRPr>
            </a:lvl1pPr>
          </a:lstStyle>
          <a:p>
            <a:r>
              <a:rPr lang="de-DE" dirty="0" smtClean="0"/>
              <a:t>UltraCam Title</a:t>
            </a:r>
            <a:endParaRPr lang="de-AT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581400"/>
            <a:ext cx="5943600" cy="2286000"/>
          </a:xfrm>
          <a:prstGeom prst="rect">
            <a:avLst/>
          </a:prstGeom>
        </p:spPr>
        <p:txBody>
          <a:bodyPr/>
          <a:lstStyle>
            <a:lvl1pPr>
              <a:buClr>
                <a:srgbClr val="00589D"/>
              </a:buClr>
              <a:buNone/>
              <a:defRPr sz="2800" b="0" i="0" baseline="0">
                <a:solidFill>
                  <a:srgbClr val="000000"/>
                </a:solidFill>
              </a:defRPr>
            </a:lvl1pPr>
            <a:lvl2pPr>
              <a:buClr>
                <a:srgbClr val="00589D"/>
              </a:buClr>
              <a:buNone/>
              <a:defRPr sz="2600" b="0" i="0" baseline="0">
                <a:solidFill>
                  <a:srgbClr val="000000"/>
                </a:solidFill>
              </a:defRPr>
            </a:lvl2pPr>
            <a:lvl3pPr>
              <a:buClr>
                <a:srgbClr val="00589D"/>
              </a:buClr>
              <a:buNone/>
              <a:defRPr baseline="0">
                <a:solidFill>
                  <a:srgbClr val="000000"/>
                </a:solidFill>
              </a:defRPr>
            </a:lvl3pPr>
            <a:lvl4pPr>
              <a:buClr>
                <a:srgbClr val="00589D"/>
              </a:buClr>
              <a:buNone/>
              <a:defRPr baseline="0">
                <a:solidFill>
                  <a:srgbClr val="000000"/>
                </a:solidFill>
              </a:defRPr>
            </a:lvl4pPr>
            <a:lvl5pPr>
              <a:buClr>
                <a:srgbClr val="00589D"/>
              </a:buClr>
              <a:buNone/>
              <a:defRPr baseline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 hasCustomPrompt="1"/>
          </p:nvPr>
        </p:nvSpPr>
        <p:spPr>
          <a:xfrm>
            <a:off x="381000" y="762000"/>
            <a:ext cx="7772400" cy="765175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rgbClr val="00589D"/>
                </a:solidFill>
              </a:defRPr>
            </a:lvl1pPr>
          </a:lstStyle>
          <a:p>
            <a:r>
              <a:rPr lang="de-DE" dirty="0" smtClean="0"/>
              <a:t>UltraCam Title</a:t>
            </a:r>
            <a:endParaRPr lang="de-AT" dirty="0"/>
          </a:p>
        </p:txBody>
      </p:sp>
      <p:sp>
        <p:nvSpPr>
          <p:cNvPr id="6" name="Inhaltsplatzhalter 2"/>
          <p:cNvSpPr txBox="1">
            <a:spLocks/>
          </p:cNvSpPr>
          <p:nvPr userDrawn="1"/>
        </p:nvSpPr>
        <p:spPr>
          <a:xfrm>
            <a:off x="609600" y="2133600"/>
            <a:ext cx="3810000" cy="3733800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rgbClr val="000000"/>
                </a:solidFill>
              </a:defRPr>
            </a:lvl1pPr>
            <a:lvl2pPr>
              <a:defRPr sz="2400" baseline="0">
                <a:solidFill>
                  <a:srgbClr val="000000"/>
                </a:solidFill>
              </a:defRPr>
            </a:lvl2pPr>
            <a:lvl3pPr>
              <a:defRPr sz="2000" baseline="0">
                <a:solidFill>
                  <a:srgbClr val="000000"/>
                </a:solidFill>
              </a:defRPr>
            </a:lvl3pPr>
            <a:lvl4pPr>
              <a:defRPr sz="1800" baseline="0">
                <a:solidFill>
                  <a:srgbClr val="000000"/>
                </a:solidFill>
              </a:defRPr>
            </a:lvl4pPr>
            <a:lvl5pPr>
              <a:defRPr sz="1800" baseline="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1313" marR="0" lvl="0" indent="-341313" algn="l" defTabSz="9128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89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" pitchFamily="34" charset="0"/>
                <a:ea typeface="+mn-ea"/>
                <a:cs typeface="+mn-cs"/>
              </a:rPr>
              <a:t>Textmasterformate durch Klicken bearbeiten</a:t>
            </a:r>
          </a:p>
          <a:p>
            <a:pPr marL="741363" marR="0" lvl="1" indent="-284163" algn="l" defTabSz="9128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89D"/>
              </a:buClr>
              <a:buSzTx/>
              <a:buFont typeface="Arial" charset="0"/>
              <a:buChar char="•"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" pitchFamily="34" charset="0"/>
                <a:ea typeface="+mn-ea"/>
                <a:cs typeface="+mn-cs"/>
              </a:rPr>
              <a:t>Zweite Ebene</a:t>
            </a:r>
          </a:p>
          <a:p>
            <a:pPr marL="1141413" marR="0" lvl="2" indent="-227013" algn="l" defTabSz="9128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89D"/>
              </a:buClr>
              <a:buSzPct val="90000"/>
              <a:buFont typeface="Arial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" pitchFamily="34" charset="0"/>
                <a:ea typeface="+mn-ea"/>
                <a:cs typeface="+mn-cs"/>
              </a:rPr>
              <a:t>Dritte Ebene</a:t>
            </a:r>
          </a:p>
          <a:p>
            <a:pPr marL="1598613" marR="0" lvl="3" indent="-227013" algn="l" defTabSz="9128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89D"/>
              </a:buClr>
              <a:buSzTx/>
              <a:buFont typeface="Arial" charset="0"/>
              <a:buChar char="–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" pitchFamily="34" charset="0"/>
                <a:ea typeface="+mn-ea"/>
                <a:cs typeface="+mn-cs"/>
              </a:rPr>
              <a:t>Vierte Ebene</a:t>
            </a:r>
          </a:p>
          <a:p>
            <a:pPr marL="2055813" marR="0" lvl="4" indent="-227013" algn="l" defTabSz="9128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89D"/>
              </a:buClr>
              <a:buSzTx/>
              <a:buFont typeface="Arial" charset="0"/>
              <a:buChar char="»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" pitchFamily="34" charset="0"/>
                <a:ea typeface="+mn-ea"/>
                <a:cs typeface="+mn-cs"/>
              </a:rPr>
              <a:t>Fünfte Ebene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" pitchFamily="34" charset="0"/>
              <a:ea typeface="+mn-ea"/>
              <a:cs typeface="+mn-cs"/>
            </a:endParaRPr>
          </a:p>
        </p:txBody>
      </p:sp>
      <p:sp>
        <p:nvSpPr>
          <p:cNvPr id="7" name="Inhaltsplatzhalter 2"/>
          <p:cNvSpPr txBox="1">
            <a:spLocks/>
          </p:cNvSpPr>
          <p:nvPr userDrawn="1"/>
        </p:nvSpPr>
        <p:spPr>
          <a:xfrm>
            <a:off x="4724400" y="2133600"/>
            <a:ext cx="3810000" cy="3733800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rgbClr val="000000"/>
                </a:solidFill>
              </a:defRPr>
            </a:lvl1pPr>
            <a:lvl2pPr>
              <a:defRPr sz="2400" baseline="0">
                <a:solidFill>
                  <a:srgbClr val="000000"/>
                </a:solidFill>
              </a:defRPr>
            </a:lvl2pPr>
            <a:lvl3pPr>
              <a:defRPr sz="2000" baseline="0">
                <a:solidFill>
                  <a:srgbClr val="000000"/>
                </a:solidFill>
              </a:defRPr>
            </a:lvl3pPr>
            <a:lvl4pPr>
              <a:defRPr sz="1800" baseline="0">
                <a:solidFill>
                  <a:srgbClr val="000000"/>
                </a:solidFill>
              </a:defRPr>
            </a:lvl4pPr>
            <a:lvl5pPr>
              <a:defRPr sz="1800" baseline="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1313" marR="0" lvl="0" indent="-341313" algn="l" defTabSz="9128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89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" pitchFamily="34" charset="0"/>
                <a:ea typeface="+mn-ea"/>
                <a:cs typeface="+mn-cs"/>
              </a:rPr>
              <a:t>Textmasterformate durch Klicken bearbeiten</a:t>
            </a:r>
          </a:p>
          <a:p>
            <a:pPr marL="741363" marR="0" lvl="1" indent="-284163" algn="l" defTabSz="9128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89D"/>
              </a:buClr>
              <a:buSzTx/>
              <a:buFont typeface="Arial" charset="0"/>
              <a:buChar char="•"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" pitchFamily="34" charset="0"/>
                <a:ea typeface="+mn-ea"/>
                <a:cs typeface="+mn-cs"/>
              </a:rPr>
              <a:t>Zweite Ebene</a:t>
            </a:r>
          </a:p>
          <a:p>
            <a:pPr marL="1141413" marR="0" lvl="2" indent="-227013" algn="l" defTabSz="9128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89D"/>
              </a:buClr>
              <a:buSzPct val="90000"/>
              <a:buFont typeface="Arial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" pitchFamily="34" charset="0"/>
                <a:ea typeface="+mn-ea"/>
                <a:cs typeface="+mn-cs"/>
              </a:rPr>
              <a:t>Dritte Ebene</a:t>
            </a:r>
          </a:p>
          <a:p>
            <a:pPr marL="1598613" marR="0" lvl="3" indent="-227013" algn="l" defTabSz="9128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89D"/>
              </a:buClr>
              <a:buSzTx/>
              <a:buFont typeface="Arial" charset="0"/>
              <a:buChar char="–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" pitchFamily="34" charset="0"/>
                <a:ea typeface="+mn-ea"/>
                <a:cs typeface="+mn-cs"/>
              </a:rPr>
              <a:t>Vierte Ebene</a:t>
            </a:r>
          </a:p>
          <a:p>
            <a:pPr marL="2055813" marR="0" lvl="4" indent="-227013" algn="l" defTabSz="9128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89D"/>
              </a:buClr>
              <a:buSzTx/>
              <a:buFont typeface="Arial" charset="0"/>
              <a:buChar char="»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" pitchFamily="34" charset="0"/>
                <a:ea typeface="+mn-ea"/>
                <a:cs typeface="+mn-cs"/>
              </a:rPr>
              <a:t>Fünfte Ebene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6.jpeg"/><Relationship Id="rId4" Type="http://schemas.openxmlformats.org/officeDocument/2006/relationships/slideLayout" Target="../slideLayouts/slideLayout21.xml"/><Relationship Id="rId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228600" y="2438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8" name="Picture 7" descr="UCAMTitle-Deck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65" r:id="rId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defRPr sz="4000" b="1" kern="1200" baseline="0">
          <a:solidFill>
            <a:srgbClr val="00589D"/>
          </a:solidFill>
          <a:latin typeface="Segoe Semibold" pitchFamily="34" charset="0"/>
          <a:ea typeface="+mj-ea"/>
          <a:cs typeface="+mj-cs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060"/>
          </a:solidFill>
          <a:latin typeface="Calibri" pitchFamily="34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060"/>
          </a:solidFill>
          <a:latin typeface="Calibri" pitchFamily="34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060"/>
          </a:solidFill>
          <a:latin typeface="Calibri" pitchFamily="34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060"/>
          </a:solidFill>
          <a:latin typeface="Calibri" pitchFamily="34" charset="0"/>
        </a:defRPr>
      </a:lvl5pPr>
      <a:lvl6pPr marL="457200" algn="l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Clr>
          <a:srgbClr val="10253F"/>
        </a:buClr>
        <a:buFont typeface="Wingdings" pitchFamily="2" charset="2"/>
        <a:buChar char="§"/>
        <a:defRPr sz="3200" b="1" kern="1200" baseline="0">
          <a:solidFill>
            <a:schemeClr val="bg1"/>
          </a:solidFill>
          <a:latin typeface="Segoe" pitchFamily="34" charset="0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Clr>
          <a:srgbClr val="17375E"/>
        </a:buClr>
        <a:buFont typeface="Arial" charset="0"/>
        <a:buChar char="•"/>
        <a:defRPr sz="2800" b="1" kern="1200" baseline="0">
          <a:solidFill>
            <a:schemeClr val="bg1"/>
          </a:solidFill>
          <a:latin typeface="Segoe" pitchFamily="34" charset="0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90000"/>
        <a:buFont typeface="Arial" charset="0"/>
        <a:buChar char="•"/>
        <a:defRPr sz="2400" kern="1200" baseline="0">
          <a:solidFill>
            <a:schemeClr val="bg1"/>
          </a:solidFill>
          <a:latin typeface="Segoe" pitchFamily="34" charset="0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Clr>
          <a:srgbClr val="8EB4E3"/>
        </a:buClr>
        <a:buFont typeface="Arial" charset="0"/>
        <a:buChar char="–"/>
        <a:defRPr sz="2000" kern="1200" baseline="0">
          <a:solidFill>
            <a:schemeClr val="bg1"/>
          </a:solidFill>
          <a:latin typeface="Segoe" pitchFamily="34" charset="0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Clr>
          <a:srgbClr val="C6D9F1"/>
        </a:buClr>
        <a:buFont typeface="Arial" charset="0"/>
        <a:buChar char="»"/>
        <a:defRPr sz="2000" kern="1200" baseline="0">
          <a:solidFill>
            <a:schemeClr val="bg1"/>
          </a:solidFill>
          <a:latin typeface="Segoe" pitchFamily="34" charset="0"/>
          <a:ea typeface="+mn-ea"/>
          <a:cs typeface="+mn-cs"/>
        </a:defRPr>
      </a:lvl5pPr>
      <a:lvl6pPr marL="2514156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4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228600" y="2438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8" name="Picture 7" descr="UCAMTitle-Deck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defRPr sz="4000" b="1" kern="1200" baseline="0">
          <a:solidFill>
            <a:srgbClr val="00589D"/>
          </a:solidFill>
          <a:latin typeface="Segoe Semibold" pitchFamily="34" charset="0"/>
          <a:ea typeface="+mj-ea"/>
          <a:cs typeface="+mj-cs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060"/>
          </a:solidFill>
          <a:latin typeface="Calibri" pitchFamily="34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060"/>
          </a:solidFill>
          <a:latin typeface="Calibri" pitchFamily="34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060"/>
          </a:solidFill>
          <a:latin typeface="Calibri" pitchFamily="34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060"/>
          </a:solidFill>
          <a:latin typeface="Calibri" pitchFamily="34" charset="0"/>
        </a:defRPr>
      </a:lvl5pPr>
      <a:lvl6pPr marL="457200" algn="l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Clr>
          <a:srgbClr val="10253F"/>
        </a:buClr>
        <a:buFont typeface="Wingdings" pitchFamily="2" charset="2"/>
        <a:buChar char="§"/>
        <a:defRPr sz="3200" b="1" kern="1200" baseline="0">
          <a:solidFill>
            <a:schemeClr val="bg1"/>
          </a:solidFill>
          <a:latin typeface="Segoe" pitchFamily="34" charset="0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Clr>
          <a:srgbClr val="17375E"/>
        </a:buClr>
        <a:buFont typeface="Arial" charset="0"/>
        <a:buChar char="•"/>
        <a:defRPr sz="2800" b="1" kern="1200" baseline="0">
          <a:solidFill>
            <a:schemeClr val="bg1"/>
          </a:solidFill>
          <a:latin typeface="Segoe" pitchFamily="34" charset="0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90000"/>
        <a:buFont typeface="Arial" charset="0"/>
        <a:buChar char="•"/>
        <a:defRPr sz="2400" kern="1200" baseline="0">
          <a:solidFill>
            <a:schemeClr val="bg1"/>
          </a:solidFill>
          <a:latin typeface="Segoe" pitchFamily="34" charset="0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Clr>
          <a:srgbClr val="8EB4E3"/>
        </a:buClr>
        <a:buFont typeface="Arial" charset="0"/>
        <a:buChar char="–"/>
        <a:defRPr sz="2000" kern="1200" baseline="0">
          <a:solidFill>
            <a:schemeClr val="bg1"/>
          </a:solidFill>
          <a:latin typeface="Segoe" pitchFamily="34" charset="0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Clr>
          <a:srgbClr val="C6D9F1"/>
        </a:buClr>
        <a:buFont typeface="Arial" charset="0"/>
        <a:buChar char="»"/>
        <a:defRPr sz="2000" kern="1200" baseline="0">
          <a:solidFill>
            <a:schemeClr val="bg1"/>
          </a:solidFill>
          <a:latin typeface="Segoe" pitchFamily="34" charset="0"/>
          <a:ea typeface="+mn-ea"/>
          <a:cs typeface="+mn-cs"/>
        </a:defRPr>
      </a:lvl5pPr>
      <a:lvl6pPr marL="2514156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4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228600" y="2438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8" name="Picture 7" descr="UCAMTitle-Deck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defRPr sz="4000" b="1" kern="1200" baseline="0">
          <a:solidFill>
            <a:srgbClr val="00589D"/>
          </a:solidFill>
          <a:latin typeface="Segoe Semibold" pitchFamily="34" charset="0"/>
          <a:ea typeface="+mj-ea"/>
          <a:cs typeface="+mj-cs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060"/>
          </a:solidFill>
          <a:latin typeface="Calibri" pitchFamily="34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060"/>
          </a:solidFill>
          <a:latin typeface="Calibri" pitchFamily="34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060"/>
          </a:solidFill>
          <a:latin typeface="Calibri" pitchFamily="34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060"/>
          </a:solidFill>
          <a:latin typeface="Calibri" pitchFamily="34" charset="0"/>
        </a:defRPr>
      </a:lvl5pPr>
      <a:lvl6pPr marL="457200" algn="l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Clr>
          <a:srgbClr val="10253F"/>
        </a:buClr>
        <a:buFont typeface="Wingdings" pitchFamily="2" charset="2"/>
        <a:buChar char="§"/>
        <a:defRPr sz="3200" b="1" kern="1200" baseline="0">
          <a:solidFill>
            <a:schemeClr val="bg1"/>
          </a:solidFill>
          <a:latin typeface="Segoe" pitchFamily="34" charset="0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Clr>
          <a:srgbClr val="17375E"/>
        </a:buClr>
        <a:buFont typeface="Arial" charset="0"/>
        <a:buChar char="•"/>
        <a:defRPr sz="2800" b="1" kern="1200" baseline="0">
          <a:solidFill>
            <a:schemeClr val="bg1"/>
          </a:solidFill>
          <a:latin typeface="Segoe" pitchFamily="34" charset="0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90000"/>
        <a:buFont typeface="Arial" charset="0"/>
        <a:buChar char="•"/>
        <a:defRPr sz="2400" kern="1200" baseline="0">
          <a:solidFill>
            <a:schemeClr val="bg1"/>
          </a:solidFill>
          <a:latin typeface="Segoe" pitchFamily="34" charset="0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Clr>
          <a:srgbClr val="8EB4E3"/>
        </a:buClr>
        <a:buFont typeface="Arial" charset="0"/>
        <a:buChar char="–"/>
        <a:defRPr sz="2000" kern="1200" baseline="0">
          <a:solidFill>
            <a:schemeClr val="bg1"/>
          </a:solidFill>
          <a:latin typeface="Segoe" pitchFamily="34" charset="0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Clr>
          <a:srgbClr val="C6D9F1"/>
        </a:buClr>
        <a:buFont typeface="Arial" charset="0"/>
        <a:buChar char="»"/>
        <a:defRPr sz="2000" kern="1200" baseline="0">
          <a:solidFill>
            <a:schemeClr val="bg1"/>
          </a:solidFill>
          <a:latin typeface="Segoe" pitchFamily="34" charset="0"/>
          <a:ea typeface="+mn-ea"/>
          <a:cs typeface="+mn-cs"/>
        </a:defRPr>
      </a:lvl5pPr>
      <a:lvl6pPr marL="2514156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4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228600" y="2438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8" name="Picture 7" descr="UCAMTitle-Deck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defRPr sz="4000" b="1" kern="1200" baseline="0">
          <a:solidFill>
            <a:srgbClr val="00589D"/>
          </a:solidFill>
          <a:latin typeface="Segoe Semibold" pitchFamily="34" charset="0"/>
          <a:ea typeface="+mj-ea"/>
          <a:cs typeface="+mj-cs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060"/>
          </a:solidFill>
          <a:latin typeface="Calibri" pitchFamily="34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060"/>
          </a:solidFill>
          <a:latin typeface="Calibri" pitchFamily="34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060"/>
          </a:solidFill>
          <a:latin typeface="Calibri" pitchFamily="34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060"/>
          </a:solidFill>
          <a:latin typeface="Calibri" pitchFamily="34" charset="0"/>
        </a:defRPr>
      </a:lvl5pPr>
      <a:lvl6pPr marL="457200" algn="l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Clr>
          <a:srgbClr val="10253F"/>
        </a:buClr>
        <a:buFont typeface="Wingdings" pitchFamily="2" charset="2"/>
        <a:buChar char="§"/>
        <a:defRPr sz="3200" b="1" kern="1200" baseline="0">
          <a:solidFill>
            <a:schemeClr val="bg1"/>
          </a:solidFill>
          <a:latin typeface="Segoe" pitchFamily="34" charset="0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Clr>
          <a:srgbClr val="17375E"/>
        </a:buClr>
        <a:buFont typeface="Arial" charset="0"/>
        <a:buChar char="•"/>
        <a:defRPr sz="2800" b="1" kern="1200" baseline="0">
          <a:solidFill>
            <a:schemeClr val="bg1"/>
          </a:solidFill>
          <a:latin typeface="Segoe" pitchFamily="34" charset="0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90000"/>
        <a:buFont typeface="Arial" charset="0"/>
        <a:buChar char="•"/>
        <a:defRPr sz="2400" kern="1200" baseline="0">
          <a:solidFill>
            <a:schemeClr val="bg1"/>
          </a:solidFill>
          <a:latin typeface="Segoe" pitchFamily="34" charset="0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Clr>
          <a:srgbClr val="8EB4E3"/>
        </a:buClr>
        <a:buFont typeface="Arial" charset="0"/>
        <a:buChar char="–"/>
        <a:defRPr sz="2000" kern="1200" baseline="0">
          <a:solidFill>
            <a:schemeClr val="bg1"/>
          </a:solidFill>
          <a:latin typeface="Segoe" pitchFamily="34" charset="0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Clr>
          <a:srgbClr val="C6D9F1"/>
        </a:buClr>
        <a:buFont typeface="Arial" charset="0"/>
        <a:buChar char="»"/>
        <a:defRPr sz="2000" kern="1200" baseline="0">
          <a:solidFill>
            <a:schemeClr val="bg1"/>
          </a:solidFill>
          <a:latin typeface="Segoe" pitchFamily="34" charset="0"/>
          <a:ea typeface="+mn-ea"/>
          <a:cs typeface="+mn-cs"/>
        </a:defRPr>
      </a:lvl5pPr>
      <a:lvl6pPr marL="2514156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4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AMContent-Deck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228600" y="2362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64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82" r:id="rId9"/>
    <p:sldLayoutId id="2147483883" r:id="rId10"/>
    <p:sldLayoutId id="2147483884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defRPr sz="4000" b="1" kern="1200" baseline="0">
          <a:solidFill>
            <a:srgbClr val="00589D"/>
          </a:solidFill>
          <a:latin typeface="Segoe Semibold" pitchFamily="34" charset="0"/>
          <a:ea typeface="+mj-ea"/>
          <a:cs typeface="+mj-cs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060"/>
          </a:solidFill>
          <a:latin typeface="Calibri" pitchFamily="34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060"/>
          </a:solidFill>
          <a:latin typeface="Calibri" pitchFamily="34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060"/>
          </a:solidFill>
          <a:latin typeface="Calibri" pitchFamily="34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060"/>
          </a:solidFill>
          <a:latin typeface="Calibri" pitchFamily="34" charset="0"/>
        </a:defRPr>
      </a:lvl5pPr>
      <a:lvl6pPr marL="457200" algn="l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Clr>
          <a:srgbClr val="10253F"/>
        </a:buClr>
        <a:buFont typeface="Wingdings" pitchFamily="2" charset="2"/>
        <a:buChar char="§"/>
        <a:defRPr sz="3200" b="1" kern="1200" baseline="0">
          <a:solidFill>
            <a:schemeClr val="bg1"/>
          </a:solidFill>
          <a:latin typeface="Segoe" pitchFamily="34" charset="0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Clr>
          <a:srgbClr val="17375E"/>
        </a:buClr>
        <a:buFont typeface="Arial" charset="0"/>
        <a:buChar char="•"/>
        <a:defRPr sz="2800" b="1" kern="1200" baseline="0">
          <a:solidFill>
            <a:schemeClr val="bg1"/>
          </a:solidFill>
          <a:latin typeface="Segoe" pitchFamily="34" charset="0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90000"/>
        <a:buFont typeface="Arial" charset="0"/>
        <a:buChar char="•"/>
        <a:defRPr sz="2400" kern="1200" baseline="0">
          <a:solidFill>
            <a:schemeClr val="bg1"/>
          </a:solidFill>
          <a:latin typeface="Segoe" pitchFamily="34" charset="0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Clr>
          <a:srgbClr val="8EB4E3"/>
        </a:buClr>
        <a:buFont typeface="Arial" charset="0"/>
        <a:buChar char="–"/>
        <a:defRPr sz="2000" kern="1200" baseline="0">
          <a:solidFill>
            <a:schemeClr val="bg1"/>
          </a:solidFill>
          <a:latin typeface="Segoe" pitchFamily="34" charset="0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Clr>
          <a:srgbClr val="C6D9F1"/>
        </a:buClr>
        <a:buFont typeface="Arial" charset="0"/>
        <a:buChar char="»"/>
        <a:defRPr sz="2000" kern="1200" baseline="0">
          <a:solidFill>
            <a:schemeClr val="bg1"/>
          </a:solidFill>
          <a:latin typeface="Segoe" pitchFamily="34" charset="0"/>
          <a:ea typeface="+mn-ea"/>
          <a:cs typeface="+mn-cs"/>
        </a:defRPr>
      </a:lvl5pPr>
      <a:lvl6pPr marL="2514156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4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AMContent-Deck.jp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228600" y="2362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defRPr sz="4000" b="1" kern="1200" baseline="0">
          <a:solidFill>
            <a:srgbClr val="00589D"/>
          </a:solidFill>
          <a:latin typeface="Segoe Semibold" pitchFamily="34" charset="0"/>
          <a:ea typeface="+mj-ea"/>
          <a:cs typeface="+mj-cs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060"/>
          </a:solidFill>
          <a:latin typeface="Calibri" pitchFamily="34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060"/>
          </a:solidFill>
          <a:latin typeface="Calibri" pitchFamily="34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060"/>
          </a:solidFill>
          <a:latin typeface="Calibri" pitchFamily="34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060"/>
          </a:solidFill>
          <a:latin typeface="Calibri" pitchFamily="34" charset="0"/>
        </a:defRPr>
      </a:lvl5pPr>
      <a:lvl6pPr marL="457200" algn="l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Clr>
          <a:srgbClr val="10253F"/>
        </a:buClr>
        <a:buFont typeface="Wingdings" pitchFamily="2" charset="2"/>
        <a:buChar char="§"/>
        <a:defRPr sz="3200" b="1" kern="1200" baseline="0">
          <a:solidFill>
            <a:schemeClr val="bg1"/>
          </a:solidFill>
          <a:latin typeface="Segoe" pitchFamily="34" charset="0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Clr>
          <a:srgbClr val="17375E"/>
        </a:buClr>
        <a:buFont typeface="Arial" charset="0"/>
        <a:buChar char="•"/>
        <a:defRPr sz="2800" b="1" kern="1200" baseline="0">
          <a:solidFill>
            <a:schemeClr val="bg1"/>
          </a:solidFill>
          <a:latin typeface="Segoe" pitchFamily="34" charset="0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90000"/>
        <a:buFont typeface="Arial" charset="0"/>
        <a:buChar char="•"/>
        <a:defRPr sz="2400" kern="1200" baseline="0">
          <a:solidFill>
            <a:schemeClr val="bg1"/>
          </a:solidFill>
          <a:latin typeface="Segoe" pitchFamily="34" charset="0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Clr>
          <a:srgbClr val="8EB4E3"/>
        </a:buClr>
        <a:buFont typeface="Arial" charset="0"/>
        <a:buChar char="–"/>
        <a:defRPr sz="2000" kern="1200" baseline="0">
          <a:solidFill>
            <a:schemeClr val="bg1"/>
          </a:solidFill>
          <a:latin typeface="Segoe" pitchFamily="34" charset="0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Clr>
          <a:srgbClr val="C6D9F1"/>
        </a:buClr>
        <a:buFont typeface="Arial" charset="0"/>
        <a:buChar char="»"/>
        <a:defRPr sz="2000" kern="1200" baseline="0">
          <a:solidFill>
            <a:schemeClr val="bg1"/>
          </a:solidFill>
          <a:latin typeface="Segoe" pitchFamily="34" charset="0"/>
          <a:ea typeface="+mn-ea"/>
          <a:cs typeface="+mn-cs"/>
        </a:defRPr>
      </a:lvl5pPr>
      <a:lvl6pPr marL="2514156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4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29000"/>
            <a:ext cx="7772400" cy="1371600"/>
          </a:xfrm>
        </p:spPr>
        <p:txBody>
          <a:bodyPr>
            <a:normAutofit fontScale="90000"/>
          </a:bodyPr>
          <a:lstStyle/>
          <a:p>
            <a:r>
              <a:rPr lang="de-AT" sz="3100" dirty="0" smtClean="0"/>
              <a:t>Microsoft Photogrametry</a:t>
            </a:r>
            <a:br>
              <a:rPr lang="de-AT" sz="3100" dirty="0" smtClean="0"/>
            </a:br>
            <a:r>
              <a:rPr lang="de-AT" sz="3100" dirty="0" smtClean="0"/>
              <a:t>Vexcel Imaging Austria</a:t>
            </a:r>
            <a:br>
              <a:rPr lang="de-AT" sz="3100" dirty="0" smtClean="0"/>
            </a:br>
            <a:r>
              <a:rPr lang="de-AT" sz="3100" dirty="0" smtClean="0"/>
              <a:t/>
            </a:r>
            <a:br>
              <a:rPr lang="de-AT" sz="3100" dirty="0" smtClean="0"/>
            </a:br>
            <a:r>
              <a:rPr lang="de-AT" dirty="0" err="1" smtClean="0"/>
              <a:t>Camera</a:t>
            </a:r>
            <a:r>
              <a:rPr lang="de-AT" dirty="0" smtClean="0"/>
              <a:t> Panel</a:t>
            </a:r>
            <a:br>
              <a:rPr lang="de-AT" dirty="0" smtClean="0"/>
            </a:br>
            <a:r>
              <a:rPr lang="de-AT" dirty="0" smtClean="0"/>
              <a:t/>
            </a:r>
            <a:br>
              <a:rPr lang="de-AT" dirty="0" smtClean="0"/>
            </a:br>
            <a:r>
              <a:rPr lang="de-AT" sz="3100" dirty="0" smtClean="0"/>
              <a:t>ASPRS 2012</a:t>
            </a:r>
            <a:br>
              <a:rPr lang="de-AT" sz="3100" dirty="0" smtClean="0"/>
            </a:br>
            <a:r>
              <a:rPr lang="de-AT" sz="3100" dirty="0" smtClean="0"/>
              <a:t/>
            </a:r>
            <a:br>
              <a:rPr lang="de-AT" sz="3100" dirty="0" smtClean="0"/>
            </a:br>
            <a:r>
              <a:rPr lang="de-AT" sz="2200" dirty="0" smtClean="0"/>
              <a:t>Michael Gruber</a:t>
            </a:r>
            <a:br>
              <a:rPr lang="de-AT" sz="2200" dirty="0" smtClean="0"/>
            </a:br>
            <a:r>
              <a:rPr lang="de-AT" sz="2200" dirty="0" smtClean="0"/>
              <a:t>michgrub@microsoft.com</a:t>
            </a:r>
            <a:endParaRPr lang="de-AT" sz="2200" dirty="0"/>
          </a:p>
        </p:txBody>
      </p:sp>
    </p:spTree>
    <p:extLst>
      <p:ext uri="{BB962C8B-B14F-4D97-AF65-F5344CB8AC3E}">
        <p14:creationId xmlns:p14="http://schemas.microsoft.com/office/powerpoint/2010/main" val="133081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Innovation Path</a:t>
            </a:r>
            <a:endParaRPr lang="en-US" dirty="0"/>
          </a:p>
        </p:txBody>
      </p:sp>
      <p:sp>
        <p:nvSpPr>
          <p:cNvPr id="51" name="Abgerundetes Rechteck 50"/>
          <p:cNvSpPr/>
          <p:nvPr/>
        </p:nvSpPr>
        <p:spPr>
          <a:xfrm>
            <a:off x="1082549" y="3962387"/>
            <a:ext cx="1405004" cy="64793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80091" tIns="40046" rIns="80091" bIns="40046" rtlCol="0" anchor="ctr"/>
          <a:lstStyle/>
          <a:p>
            <a:pPr algn="ctr"/>
            <a:r>
              <a:rPr lang="en-US" sz="2500" b="1" dirty="0" smtClean="0"/>
              <a:t>UCD</a:t>
            </a:r>
            <a:endParaRPr lang="en-US" sz="25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2487553" y="3962388"/>
            <a:ext cx="2076962" cy="647936"/>
            <a:chOff x="2487553" y="3962388"/>
            <a:chExt cx="2076962" cy="647936"/>
          </a:xfrm>
        </p:grpSpPr>
        <p:sp>
          <p:nvSpPr>
            <p:cNvPr id="54" name="Abgerundetes Rechteck 53"/>
            <p:cNvSpPr/>
            <p:nvPr/>
          </p:nvSpPr>
          <p:spPr>
            <a:xfrm>
              <a:off x="3159511" y="3962388"/>
              <a:ext cx="1405004" cy="647936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80091" tIns="40046" rIns="80091" bIns="40046" rtlCol="0" anchor="ctr"/>
            <a:lstStyle/>
            <a:p>
              <a:pPr algn="ctr"/>
              <a:r>
                <a:rPr lang="en-US" sz="2500" b="1" dirty="0" smtClean="0"/>
                <a:t>UCX</a:t>
              </a:r>
              <a:endParaRPr lang="en-US" sz="2500" b="1" dirty="0"/>
            </a:p>
          </p:txBody>
        </p:sp>
        <p:cxnSp>
          <p:nvCxnSpPr>
            <p:cNvPr id="59" name="Gerade Verbindung 58"/>
            <p:cNvCxnSpPr>
              <a:stCxn id="54" idx="1"/>
              <a:endCxn id="51" idx="3"/>
            </p:cNvCxnSpPr>
            <p:nvPr/>
          </p:nvCxnSpPr>
          <p:spPr>
            <a:xfrm rot="10800000">
              <a:off x="2487553" y="4286357"/>
              <a:ext cx="671958" cy="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4564516" y="4286357"/>
            <a:ext cx="3764025" cy="971904"/>
            <a:chOff x="4564516" y="4286357"/>
            <a:chExt cx="3764025" cy="971904"/>
          </a:xfrm>
        </p:grpSpPr>
        <p:sp>
          <p:nvSpPr>
            <p:cNvPr id="52" name="Abgerundetes Rechteck 51"/>
            <p:cNvSpPr/>
            <p:nvPr/>
          </p:nvSpPr>
          <p:spPr>
            <a:xfrm>
              <a:off x="5071996" y="4610325"/>
              <a:ext cx="1405004" cy="647936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80091" tIns="40046" rIns="80091" bIns="40046" rtlCol="0" anchor="ctr"/>
            <a:lstStyle/>
            <a:p>
              <a:pPr algn="ctr"/>
              <a:r>
                <a:rPr lang="en-US" sz="2500" b="1" dirty="0" smtClean="0"/>
                <a:t>UCL</a:t>
              </a:r>
              <a:endParaRPr lang="en-US" sz="2500" b="1" dirty="0"/>
            </a:p>
          </p:txBody>
        </p:sp>
        <p:sp>
          <p:nvSpPr>
            <p:cNvPr id="53" name="Abgerundetes Rechteck 52"/>
            <p:cNvSpPr/>
            <p:nvPr/>
          </p:nvSpPr>
          <p:spPr>
            <a:xfrm>
              <a:off x="6923537" y="4610324"/>
              <a:ext cx="1405004" cy="647936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80091" tIns="40046" rIns="80091" bIns="40046" rtlCol="0" anchor="ctr"/>
            <a:lstStyle/>
            <a:p>
              <a:pPr algn="ctr"/>
              <a:r>
                <a:rPr lang="en-US" sz="2500" b="1" dirty="0" err="1" smtClean="0"/>
                <a:t>UCLp</a:t>
              </a:r>
              <a:endParaRPr lang="en-US" sz="2500" b="1" dirty="0"/>
            </a:p>
          </p:txBody>
        </p:sp>
        <p:cxnSp>
          <p:nvCxnSpPr>
            <p:cNvPr id="62" name="Gerade Verbindung 61"/>
            <p:cNvCxnSpPr>
              <a:stCxn id="52" idx="1"/>
              <a:endCxn id="54" idx="3"/>
            </p:cNvCxnSpPr>
            <p:nvPr/>
          </p:nvCxnSpPr>
          <p:spPr>
            <a:xfrm rot="10800000">
              <a:off x="4564516" y="4286357"/>
              <a:ext cx="507481" cy="647937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5" name="Gerade Verbindung 64"/>
            <p:cNvCxnSpPr>
              <a:stCxn id="53" idx="1"/>
              <a:endCxn id="52" idx="3"/>
            </p:cNvCxnSpPr>
            <p:nvPr/>
          </p:nvCxnSpPr>
          <p:spPr>
            <a:xfrm rot="10800000" flipV="1">
              <a:off x="6477001" y="4934291"/>
              <a:ext cx="446537" cy="1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39" name="Textfeld 38"/>
          <p:cNvSpPr txBox="1"/>
          <p:nvPr/>
        </p:nvSpPr>
        <p:spPr>
          <a:xfrm>
            <a:off x="838200" y="5387848"/>
            <a:ext cx="8063501" cy="327152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en-US" sz="1600" b="1" dirty="0" smtClean="0"/>
              <a:t>     2003/2004		2006		2008	2009	2010</a:t>
            </a:r>
            <a:endParaRPr lang="en-US" sz="1600" b="1" dirty="0"/>
          </a:p>
        </p:txBody>
      </p:sp>
      <p:cxnSp>
        <p:nvCxnSpPr>
          <p:cNvPr id="15" name="Gerade Verbindung 14"/>
          <p:cNvCxnSpPr/>
          <p:nvPr/>
        </p:nvCxnSpPr>
        <p:spPr>
          <a:xfrm rot="10800000">
            <a:off x="1082549" y="5387847"/>
            <a:ext cx="7025019" cy="0"/>
          </a:xfrm>
          <a:prstGeom prst="line">
            <a:avLst/>
          </a:prstGeom>
          <a:ln w="254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4564516" y="2415575"/>
            <a:ext cx="3055484" cy="1870780"/>
            <a:chOff x="4564516" y="2415575"/>
            <a:chExt cx="3055484" cy="1870780"/>
          </a:xfrm>
        </p:grpSpPr>
        <p:sp>
          <p:nvSpPr>
            <p:cNvPr id="56" name="Abgerundetes Rechteck 55"/>
            <p:cNvSpPr/>
            <p:nvPr/>
          </p:nvSpPr>
          <p:spPr>
            <a:xfrm>
              <a:off x="6214996" y="2415575"/>
              <a:ext cx="1405004" cy="647936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80091" tIns="40046" rIns="80091" bIns="40046" rtlCol="0" anchor="ctr"/>
            <a:lstStyle/>
            <a:p>
              <a:pPr algn="ctr"/>
              <a:r>
                <a:rPr lang="en-US" sz="2100" b="1" dirty="0" err="1" smtClean="0"/>
                <a:t>UCXp</a:t>
              </a:r>
              <a:r>
                <a:rPr lang="en-US" sz="2100" b="1" dirty="0" smtClean="0"/>
                <a:t> WA</a:t>
              </a:r>
              <a:endParaRPr lang="en-US" sz="2100" b="1" dirty="0"/>
            </a:p>
          </p:txBody>
        </p:sp>
        <p:cxnSp>
          <p:nvCxnSpPr>
            <p:cNvPr id="71" name="Gerade Verbindung 70"/>
            <p:cNvCxnSpPr>
              <a:stCxn id="56" idx="1"/>
              <a:endCxn id="55" idx="0"/>
            </p:cNvCxnSpPr>
            <p:nvPr/>
          </p:nvCxnSpPr>
          <p:spPr>
            <a:xfrm rot="10800000" flipV="1">
              <a:off x="5698298" y="2739543"/>
              <a:ext cx="516698" cy="574908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>
              <a:stCxn id="55" idx="1"/>
              <a:endCxn id="54" idx="3"/>
            </p:cNvCxnSpPr>
            <p:nvPr/>
          </p:nvCxnSpPr>
          <p:spPr>
            <a:xfrm rot="10800000" flipV="1">
              <a:off x="4564516" y="3638418"/>
              <a:ext cx="431281" cy="647937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Abgerundetes Rechteck 54"/>
            <p:cNvSpPr/>
            <p:nvPr/>
          </p:nvSpPr>
          <p:spPr>
            <a:xfrm>
              <a:off x="4995796" y="3314451"/>
              <a:ext cx="1405004" cy="647936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80091" tIns="40046" rIns="80091" bIns="40046" rtlCol="0" anchor="ctr"/>
            <a:lstStyle/>
            <a:p>
              <a:pPr algn="ctr"/>
              <a:r>
                <a:rPr lang="en-US" sz="2500" b="1" dirty="0" err="1" smtClean="0"/>
                <a:t>UCXp</a:t>
              </a:r>
              <a:endParaRPr lang="en-US" sz="25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0077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Camera-Tagungen-2011\ASPRS2011\ASPRS-User-Meeting\IMG_53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4052887" cy="607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2"/>
          <p:cNvSpPr>
            <a:spLocks noGrp="1"/>
          </p:cNvSpPr>
          <p:nvPr>
            <p:ph type="ctrTitle"/>
          </p:nvPr>
        </p:nvSpPr>
        <p:spPr>
          <a:xfrm>
            <a:off x="4604614" y="1524000"/>
            <a:ext cx="4393398" cy="765175"/>
          </a:xfrm>
        </p:spPr>
        <p:txBody>
          <a:bodyPr>
            <a:normAutofit/>
          </a:bodyPr>
          <a:lstStyle/>
          <a:p>
            <a:r>
              <a:rPr lang="en-US" dirty="0" err="1" smtClean="0"/>
              <a:t>UltraCam</a:t>
            </a:r>
            <a:r>
              <a:rPr lang="en-US" dirty="0" smtClean="0"/>
              <a:t> Eagle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90800"/>
            <a:ext cx="4373033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121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Formats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400" y="3733800"/>
            <a:ext cx="8458200" cy="2286000"/>
          </a:xfrm>
        </p:spPr>
        <p:txBody>
          <a:bodyPr/>
          <a:lstStyle/>
          <a:p>
            <a:r>
              <a:rPr lang="en-US" b="0" dirty="0" smtClean="0"/>
              <a:t>Largest format available (260 Megapixels</a:t>
            </a:r>
            <a:r>
              <a:rPr lang="en-US" dirty="0"/>
              <a:t>)</a:t>
            </a:r>
            <a:r>
              <a:rPr lang="en-US" b="0" dirty="0" smtClean="0"/>
              <a:t> </a:t>
            </a:r>
          </a:p>
          <a:p>
            <a:r>
              <a:rPr lang="en-US" dirty="0" smtClean="0"/>
              <a:t>20,010</a:t>
            </a:r>
            <a:r>
              <a:rPr lang="en-US" b="0" dirty="0" smtClean="0"/>
              <a:t> across track, 13,080 along track  </a:t>
            </a:r>
          </a:p>
          <a:p>
            <a:r>
              <a:rPr lang="en-US" b="0" dirty="0" smtClean="0"/>
              <a:t>Short frame interval allows multi-ray set up</a:t>
            </a:r>
            <a:endParaRPr lang="en-US" b="0" dirty="0"/>
          </a:p>
        </p:txBody>
      </p:sp>
      <p:pic>
        <p:nvPicPr>
          <p:cNvPr id="11266" name="Picture 2" descr="E:\Camera-Tagungen-2011\ASPRS2011\ASPRS-User-Meeting\dxxp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2050"/>
            <a:ext cx="9144000" cy="408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5181600"/>
            <a:ext cx="8654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UCLp           UCX               UCXp               Eagle</a:t>
            </a:r>
          </a:p>
          <a:p>
            <a:r>
              <a:rPr lang="de-AT" dirty="0" smtClean="0"/>
              <a:t>90               136               196                  260 MPixel</a:t>
            </a:r>
            <a:endParaRPr lang="de-AT" dirty="0"/>
          </a:p>
        </p:txBody>
      </p:sp>
      <p:pic>
        <p:nvPicPr>
          <p:cNvPr id="7" name="Picture 2" descr="E:\Microsoft-Presentation-DVD\Artwork_Imagery\Shapes\Arrows\Istock 6488056 3D curved arrows\blue curved loop arrow 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4657" flipV="1">
            <a:off x="1031546" y="1648308"/>
            <a:ext cx="6825795" cy="330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20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Roadmap</a:t>
            </a:r>
            <a:endParaRPr lang="en-US" dirty="0"/>
          </a:p>
        </p:txBody>
      </p:sp>
      <p:sp>
        <p:nvSpPr>
          <p:cNvPr id="51" name="Abgerundetes Rechteck 50"/>
          <p:cNvSpPr/>
          <p:nvPr/>
        </p:nvSpPr>
        <p:spPr>
          <a:xfrm>
            <a:off x="381000" y="4860816"/>
            <a:ext cx="1405004" cy="64793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80091" tIns="40046" rIns="80091" bIns="40046" rtlCol="0" anchor="ctr"/>
          <a:lstStyle/>
          <a:p>
            <a:pPr algn="ctr"/>
            <a:r>
              <a:rPr lang="en-US" sz="2500" b="1" dirty="0" smtClean="0"/>
              <a:t>OPC</a:t>
            </a:r>
            <a:endParaRPr lang="en-US" sz="2500" b="1" dirty="0"/>
          </a:p>
        </p:txBody>
      </p:sp>
      <p:sp>
        <p:nvSpPr>
          <p:cNvPr id="39" name="Textfeld 38"/>
          <p:cNvSpPr txBox="1"/>
          <p:nvPr/>
        </p:nvSpPr>
        <p:spPr>
          <a:xfrm>
            <a:off x="0" y="5692648"/>
            <a:ext cx="8458200" cy="327152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en-US" sz="1600" b="1" dirty="0" smtClean="0"/>
              <a:t>     2003/2004		2010		         2011		   2012</a:t>
            </a:r>
            <a:endParaRPr lang="en-US" sz="1600" b="1" dirty="0"/>
          </a:p>
        </p:txBody>
      </p:sp>
      <p:cxnSp>
        <p:nvCxnSpPr>
          <p:cNvPr id="15" name="Gerade Verbindung 14"/>
          <p:cNvCxnSpPr/>
          <p:nvPr/>
        </p:nvCxnSpPr>
        <p:spPr>
          <a:xfrm flipH="1">
            <a:off x="396751" y="5714999"/>
            <a:ext cx="8366249" cy="1"/>
          </a:xfrm>
          <a:prstGeom prst="line">
            <a:avLst/>
          </a:prstGeom>
          <a:ln w="254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1447800" y="4098816"/>
            <a:ext cx="2514600" cy="1257536"/>
            <a:chOff x="1447800" y="4098816"/>
            <a:chExt cx="2514600" cy="1257536"/>
          </a:xfrm>
        </p:grpSpPr>
        <p:sp>
          <p:nvSpPr>
            <p:cNvPr id="56" name="Abgerundetes Rechteck 55"/>
            <p:cNvSpPr/>
            <p:nvPr/>
          </p:nvSpPr>
          <p:spPr>
            <a:xfrm>
              <a:off x="2362200" y="4098816"/>
              <a:ext cx="1600200" cy="64793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80091" tIns="40046" rIns="80091" bIns="40046" rtlCol="0" anchor="ctr"/>
            <a:lstStyle/>
            <a:p>
              <a:pPr algn="ctr"/>
              <a:r>
                <a:rPr lang="en-US" sz="2100" b="1" dirty="0" err="1" smtClean="0"/>
                <a:t>UltraMap</a:t>
              </a:r>
              <a:endParaRPr lang="en-US" sz="2100" b="1" dirty="0" smtClean="0"/>
            </a:p>
            <a:p>
              <a:pPr algn="ctr"/>
              <a:r>
                <a:rPr lang="de-AT" sz="2100" b="1" dirty="0" smtClean="0"/>
                <a:t>1.x</a:t>
              </a:r>
              <a:endParaRPr lang="en-US" sz="2100" b="1" dirty="0"/>
            </a:p>
          </p:txBody>
        </p:sp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3582618730"/>
                </p:ext>
              </p:extLst>
            </p:nvPr>
          </p:nvGraphicFramePr>
          <p:xfrm>
            <a:off x="1447800" y="4384920"/>
            <a:ext cx="1219200" cy="9714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</p:grpSp>
      <p:grpSp>
        <p:nvGrpSpPr>
          <p:cNvPr id="6" name="Group 5"/>
          <p:cNvGrpSpPr/>
          <p:nvPr/>
        </p:nvGrpSpPr>
        <p:grpSpPr>
          <a:xfrm>
            <a:off x="3733800" y="3336816"/>
            <a:ext cx="2667000" cy="1257536"/>
            <a:chOff x="3733800" y="3336816"/>
            <a:chExt cx="2667000" cy="1257536"/>
          </a:xfrm>
        </p:grpSpPr>
        <p:sp>
          <p:nvSpPr>
            <p:cNvPr id="30" name="Abgerundetes Rechteck 55"/>
            <p:cNvSpPr/>
            <p:nvPr/>
          </p:nvSpPr>
          <p:spPr>
            <a:xfrm>
              <a:off x="4800600" y="3336816"/>
              <a:ext cx="1600200" cy="647936"/>
            </a:xfrm>
            <a:prstGeom prst="roundRect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80091" tIns="40046" rIns="80091" bIns="40046" rtlCol="0" anchor="ctr"/>
            <a:lstStyle/>
            <a:p>
              <a:pPr algn="ctr"/>
              <a:r>
                <a:rPr lang="en-US" sz="2100" b="1" dirty="0" err="1" smtClean="0">
                  <a:solidFill>
                    <a:srgbClr val="FFFFFF"/>
                  </a:solidFill>
                </a:rPr>
                <a:t>UltraMap</a:t>
              </a:r>
              <a:endParaRPr lang="en-US" sz="2100" b="1" dirty="0" smtClean="0">
                <a:solidFill>
                  <a:srgbClr val="FFFFFF"/>
                </a:solidFill>
              </a:endParaRPr>
            </a:p>
            <a:p>
              <a:pPr algn="ctr"/>
              <a:r>
                <a:rPr lang="de-AT" sz="2100" b="1" dirty="0" smtClean="0">
                  <a:solidFill>
                    <a:srgbClr val="FFFFFF"/>
                  </a:solidFill>
                </a:rPr>
                <a:t>2.x</a:t>
              </a:r>
              <a:endParaRPr lang="en-US" sz="2100" b="1" dirty="0">
                <a:solidFill>
                  <a:srgbClr val="FFFFFF"/>
                </a:solidFill>
              </a:endParaRPr>
            </a:p>
          </p:txBody>
        </p:sp>
        <p:graphicFrame>
          <p:nvGraphicFramePr>
            <p:cNvPr id="29" name="Diagram 28"/>
            <p:cNvGraphicFramePr/>
            <p:nvPr>
              <p:extLst>
                <p:ext uri="{D42A27DB-BD31-4B8C-83A1-F6EECF244321}">
                  <p14:modId xmlns:p14="http://schemas.microsoft.com/office/powerpoint/2010/main" val="848266503"/>
                </p:ext>
              </p:extLst>
            </p:nvPr>
          </p:nvGraphicFramePr>
          <p:xfrm>
            <a:off x="3733800" y="3622920"/>
            <a:ext cx="1371600" cy="9714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  <p:grpSp>
        <p:nvGrpSpPr>
          <p:cNvPr id="8" name="Group 7"/>
          <p:cNvGrpSpPr/>
          <p:nvPr/>
        </p:nvGrpSpPr>
        <p:grpSpPr>
          <a:xfrm>
            <a:off x="6096000" y="2536952"/>
            <a:ext cx="2667000" cy="1295400"/>
            <a:chOff x="6096000" y="2536952"/>
            <a:chExt cx="2667000" cy="1295400"/>
          </a:xfrm>
        </p:grpSpPr>
        <p:sp>
          <p:nvSpPr>
            <p:cNvPr id="34" name="Abgerundetes Rechteck 55"/>
            <p:cNvSpPr/>
            <p:nvPr/>
          </p:nvSpPr>
          <p:spPr>
            <a:xfrm>
              <a:off x="7162800" y="2536952"/>
              <a:ext cx="1600200" cy="64793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80091" tIns="40046" rIns="80091" bIns="40046" rtlCol="0" anchor="ctr"/>
            <a:lstStyle/>
            <a:p>
              <a:pPr algn="ctr"/>
              <a:r>
                <a:rPr lang="en-US" sz="2100" b="1" dirty="0" err="1" smtClean="0"/>
                <a:t>UltraMap</a:t>
              </a:r>
              <a:endParaRPr lang="en-US" sz="2100" b="1" dirty="0" smtClean="0"/>
            </a:p>
            <a:p>
              <a:pPr algn="ctr"/>
              <a:r>
                <a:rPr lang="de-AT" sz="2100" b="1" dirty="0" smtClean="0"/>
                <a:t>3.x</a:t>
              </a:r>
              <a:endParaRPr lang="en-US" sz="2100" b="1" dirty="0"/>
            </a:p>
          </p:txBody>
        </p:sp>
        <p:graphicFrame>
          <p:nvGraphicFramePr>
            <p:cNvPr id="35" name="Diagram 34"/>
            <p:cNvGraphicFramePr/>
            <p:nvPr>
              <p:extLst>
                <p:ext uri="{D42A27DB-BD31-4B8C-83A1-F6EECF244321}">
                  <p14:modId xmlns:p14="http://schemas.microsoft.com/office/powerpoint/2010/main" val="47535288"/>
                </p:ext>
              </p:extLst>
            </p:nvPr>
          </p:nvGraphicFramePr>
          <p:xfrm>
            <a:off x="6096000" y="2860920"/>
            <a:ext cx="1333500" cy="9714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</p:grpSp>
      <p:sp>
        <p:nvSpPr>
          <p:cNvPr id="10" name="TextBox 9"/>
          <p:cNvSpPr txBox="1"/>
          <p:nvPr/>
        </p:nvSpPr>
        <p:spPr>
          <a:xfrm>
            <a:off x="2985824" y="4916269"/>
            <a:ext cx="1281376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AT" sz="1200" dirty="0" smtClean="0"/>
              <a:t>Distributed</a:t>
            </a:r>
          </a:p>
          <a:p>
            <a:r>
              <a:rPr lang="de-AT" sz="1200" dirty="0" smtClean="0"/>
              <a:t>Processing</a:t>
            </a:r>
          </a:p>
          <a:p>
            <a:r>
              <a:rPr lang="de-AT" sz="1200" dirty="0" smtClean="0"/>
              <a:t>Level 0-2, 2-3</a:t>
            </a:r>
            <a:endParaRPr lang="en-US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5334000" y="4114800"/>
            <a:ext cx="1287275" cy="646331"/>
          </a:xfrm>
          <a:prstGeom prst="rect">
            <a:avLst/>
          </a:prstGeom>
          <a:gradFill>
            <a:gsLst>
              <a:gs pos="0">
                <a:schemeClr val="accent4">
                  <a:tint val="62000"/>
                  <a:satMod val="180000"/>
                </a:schemeClr>
              </a:gs>
              <a:gs pos="100000">
                <a:schemeClr val="accent4">
                  <a:tint val="23000"/>
                  <a:satMod val="30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AT" sz="1200" dirty="0" err="1" smtClean="0"/>
              <a:t>Monolithic</a:t>
            </a:r>
            <a:r>
              <a:rPr lang="de-AT" sz="1200" dirty="0" smtClean="0"/>
              <a:t> Core</a:t>
            </a:r>
          </a:p>
          <a:p>
            <a:r>
              <a:rPr lang="de-AT" sz="1200" dirty="0" smtClean="0"/>
              <a:t>Rich AT Features</a:t>
            </a:r>
          </a:p>
          <a:p>
            <a:r>
              <a:rPr lang="de-AT" sz="1200" dirty="0" smtClean="0"/>
              <a:t>Rich </a:t>
            </a:r>
            <a:r>
              <a:rPr lang="de-AT" sz="1200" dirty="0" err="1" smtClean="0"/>
              <a:t>Radiometry</a:t>
            </a:r>
            <a:endParaRPr lang="en-US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7379324" y="3336816"/>
            <a:ext cx="1738296" cy="646331"/>
          </a:xfrm>
          <a:prstGeom prst="rect">
            <a:avLst/>
          </a:prstGeom>
          <a:gradFill>
            <a:gsLst>
              <a:gs pos="0">
                <a:schemeClr val="accent4">
                  <a:tint val="62000"/>
                  <a:satMod val="180000"/>
                </a:schemeClr>
              </a:gs>
              <a:gs pos="100000">
                <a:schemeClr val="accent4">
                  <a:tint val="23000"/>
                  <a:satMod val="30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AT" sz="1200" dirty="0" err="1" smtClean="0"/>
              <a:t>Dense</a:t>
            </a:r>
            <a:r>
              <a:rPr lang="de-AT" sz="1200" dirty="0" smtClean="0"/>
              <a:t> </a:t>
            </a:r>
            <a:r>
              <a:rPr lang="de-AT" sz="1200" dirty="0" err="1" smtClean="0"/>
              <a:t>Matching</a:t>
            </a:r>
            <a:endParaRPr lang="de-AT" sz="1200" dirty="0" smtClean="0"/>
          </a:p>
          <a:p>
            <a:r>
              <a:rPr lang="de-AT" sz="1200" dirty="0" err="1" smtClean="0"/>
              <a:t>PointCloud</a:t>
            </a:r>
            <a:r>
              <a:rPr lang="de-AT" sz="1200" dirty="0" smtClean="0"/>
              <a:t>/DSM/DTM</a:t>
            </a:r>
          </a:p>
          <a:p>
            <a:r>
              <a:rPr lang="de-AT" sz="1200" dirty="0" err="1" smtClean="0"/>
              <a:t>DTMOrtho</a:t>
            </a:r>
            <a:r>
              <a:rPr lang="de-AT" sz="1200" dirty="0" smtClean="0"/>
              <a:t>/</a:t>
            </a:r>
            <a:r>
              <a:rPr lang="de-AT" sz="1200" dirty="0" err="1" smtClean="0"/>
              <a:t>DSMOrtho</a:t>
            </a:r>
            <a:endParaRPr lang="de-AT" sz="1200" dirty="0" smtClean="0"/>
          </a:p>
        </p:txBody>
      </p:sp>
    </p:spTree>
    <p:extLst>
      <p:ext uri="{BB962C8B-B14F-4D97-AF65-F5344CB8AC3E}">
        <p14:creationId xmlns:p14="http://schemas.microsoft.com/office/powerpoint/2010/main" val="17628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62000" y="609600"/>
            <a:ext cx="5107777" cy="1035666"/>
            <a:chOff x="2019880" y="1401080"/>
            <a:chExt cx="5107777" cy="1035666"/>
          </a:xfrm>
        </p:grpSpPr>
        <p:pic>
          <p:nvPicPr>
            <p:cNvPr id="10" name="Picture 4" descr="Y:\Design+Layout\UltraMap\logo-UMRAD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6266" y="1409495"/>
              <a:ext cx="1011391" cy="101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 descr="Y:\Design+Layout\UltraMap\logo-UMAT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2446" y="1409496"/>
              <a:ext cx="1011391" cy="101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7" descr="Y:\Design+Layout\UltraMap\logo-UMDF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4352" y="1401081"/>
              <a:ext cx="1035665" cy="1035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5" descr="Y:\Design+Layout\UltraMap\logo-RDC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2116" y="1401080"/>
              <a:ext cx="1035665" cy="1035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8" descr="Y:\Design+Layout\UltraMap\logo-UMF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9880" y="1401081"/>
              <a:ext cx="1035665" cy="1035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10" descr="F:\VSTF-VE3DI\main\src\UltraCam\UltraMap\Modules\umfCoreSDK\umfFrontEndCore\Resources\UltraMap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55" y="1802109"/>
            <a:ext cx="4310063" cy="890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E:\Camera-Tagungen-2011\PHOWO11\New folder\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304" y="2669204"/>
            <a:ext cx="5460693" cy="341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Camera-Tagungen-2011\PHOWO11\New folder\Untitled-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9" y="2927613"/>
            <a:ext cx="3615358" cy="350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85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ltraCamTitle">
  <a:themeElements>
    <a:clrScheme name="EAGLE Theme Colors">
      <a:dk1>
        <a:srgbClr val="00589D"/>
      </a:dk1>
      <a:lt1>
        <a:sysClr val="window" lastClr="FFFFFF"/>
      </a:lt1>
      <a:dk2>
        <a:srgbClr val="00589D"/>
      </a:dk2>
      <a:lt2>
        <a:srgbClr val="FFFFFF"/>
      </a:lt2>
      <a:accent1>
        <a:srgbClr val="4F81BD"/>
      </a:accent1>
      <a:accent2>
        <a:srgbClr val="EB9541"/>
      </a:accent2>
      <a:accent3>
        <a:srgbClr val="0070C0"/>
      </a:accent3>
      <a:accent4>
        <a:srgbClr val="8064A2"/>
      </a:accent4>
      <a:accent5>
        <a:srgbClr val="4BACC6"/>
      </a:accent5>
      <a:accent6>
        <a:srgbClr val="F79646"/>
      </a:accent6>
      <a:hlink>
        <a:srgbClr val="EB9541"/>
      </a:hlink>
      <a:folHlink>
        <a:srgbClr val="800080"/>
      </a:folHlink>
    </a:clrScheme>
    <a:fontScheme name="Eagle Theme Fonts">
      <a:majorFont>
        <a:latin typeface="Segoe Semibold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ltraCam Title Big Logo">
  <a:themeElements>
    <a:clrScheme name="EAGLE Theme Colors">
      <a:dk1>
        <a:srgbClr val="00589D"/>
      </a:dk1>
      <a:lt1>
        <a:sysClr val="window" lastClr="FFFFFF"/>
      </a:lt1>
      <a:dk2>
        <a:srgbClr val="00589D"/>
      </a:dk2>
      <a:lt2>
        <a:srgbClr val="FFFFFF"/>
      </a:lt2>
      <a:accent1>
        <a:srgbClr val="4F81BD"/>
      </a:accent1>
      <a:accent2>
        <a:srgbClr val="EB9541"/>
      </a:accent2>
      <a:accent3>
        <a:srgbClr val="0070C0"/>
      </a:accent3>
      <a:accent4>
        <a:srgbClr val="8064A2"/>
      </a:accent4>
      <a:accent5>
        <a:srgbClr val="4BACC6"/>
      </a:accent5>
      <a:accent6>
        <a:srgbClr val="F79646"/>
      </a:accent6>
      <a:hlink>
        <a:srgbClr val="EB9541"/>
      </a:hlink>
      <a:folHlink>
        <a:srgbClr val="800080"/>
      </a:folHlink>
    </a:clrScheme>
    <a:fontScheme name="Eagle Theme Fonts">
      <a:majorFont>
        <a:latin typeface="Segoe Semibold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UltraCamEagle Title Big Logo">
  <a:themeElements>
    <a:clrScheme name="EAGLE Theme Colors">
      <a:dk1>
        <a:srgbClr val="00589D"/>
      </a:dk1>
      <a:lt1>
        <a:sysClr val="window" lastClr="FFFFFF"/>
      </a:lt1>
      <a:dk2>
        <a:srgbClr val="00589D"/>
      </a:dk2>
      <a:lt2>
        <a:srgbClr val="FFFFFF"/>
      </a:lt2>
      <a:accent1>
        <a:srgbClr val="4F81BD"/>
      </a:accent1>
      <a:accent2>
        <a:srgbClr val="EB9541"/>
      </a:accent2>
      <a:accent3>
        <a:srgbClr val="0070C0"/>
      </a:accent3>
      <a:accent4>
        <a:srgbClr val="8064A2"/>
      </a:accent4>
      <a:accent5>
        <a:srgbClr val="4BACC6"/>
      </a:accent5>
      <a:accent6>
        <a:srgbClr val="F79646"/>
      </a:accent6>
      <a:hlink>
        <a:srgbClr val="EB9541"/>
      </a:hlink>
      <a:folHlink>
        <a:srgbClr val="800080"/>
      </a:folHlink>
    </a:clrScheme>
    <a:fontScheme name="Eagle Theme Fonts">
      <a:majorFont>
        <a:latin typeface="Segoe Semibold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UltraCam Title Small Logos">
  <a:themeElements>
    <a:clrScheme name="EAGLE Theme Colors">
      <a:dk1>
        <a:srgbClr val="00589D"/>
      </a:dk1>
      <a:lt1>
        <a:sysClr val="window" lastClr="FFFFFF"/>
      </a:lt1>
      <a:dk2>
        <a:srgbClr val="00589D"/>
      </a:dk2>
      <a:lt2>
        <a:srgbClr val="FFFFFF"/>
      </a:lt2>
      <a:accent1>
        <a:srgbClr val="4F81BD"/>
      </a:accent1>
      <a:accent2>
        <a:srgbClr val="EB9541"/>
      </a:accent2>
      <a:accent3>
        <a:srgbClr val="0070C0"/>
      </a:accent3>
      <a:accent4>
        <a:srgbClr val="8064A2"/>
      </a:accent4>
      <a:accent5>
        <a:srgbClr val="4BACC6"/>
      </a:accent5>
      <a:accent6>
        <a:srgbClr val="F79646"/>
      </a:accent6>
      <a:hlink>
        <a:srgbClr val="EB9541"/>
      </a:hlink>
      <a:folHlink>
        <a:srgbClr val="800080"/>
      </a:folHlink>
    </a:clrScheme>
    <a:fontScheme name="Eagle Theme Fonts">
      <a:majorFont>
        <a:latin typeface="Segoe Semibold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UltraCam Content">
  <a:themeElements>
    <a:clrScheme name="EAGLE Theme Colors">
      <a:dk1>
        <a:srgbClr val="00589D"/>
      </a:dk1>
      <a:lt1>
        <a:sysClr val="window" lastClr="FFFFFF"/>
      </a:lt1>
      <a:dk2>
        <a:srgbClr val="00589D"/>
      </a:dk2>
      <a:lt2>
        <a:srgbClr val="FFFFFF"/>
      </a:lt2>
      <a:accent1>
        <a:srgbClr val="4F81BD"/>
      </a:accent1>
      <a:accent2>
        <a:srgbClr val="EB9541"/>
      </a:accent2>
      <a:accent3>
        <a:srgbClr val="0070C0"/>
      </a:accent3>
      <a:accent4>
        <a:srgbClr val="8064A2"/>
      </a:accent4>
      <a:accent5>
        <a:srgbClr val="4BACC6"/>
      </a:accent5>
      <a:accent6>
        <a:srgbClr val="F79646"/>
      </a:accent6>
      <a:hlink>
        <a:srgbClr val="00589D"/>
      </a:hlink>
      <a:folHlink>
        <a:srgbClr val="EB9541"/>
      </a:folHlink>
    </a:clrScheme>
    <a:fontScheme name="Eagle Theme Fonts">
      <a:majorFont>
        <a:latin typeface="Segoe Semibold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UltraCamEagle Content">
  <a:themeElements>
    <a:clrScheme name="EAGLE Theme Colors">
      <a:dk1>
        <a:srgbClr val="00589D"/>
      </a:dk1>
      <a:lt1>
        <a:sysClr val="window" lastClr="FFFFFF"/>
      </a:lt1>
      <a:dk2>
        <a:srgbClr val="00589D"/>
      </a:dk2>
      <a:lt2>
        <a:srgbClr val="FFFFFF"/>
      </a:lt2>
      <a:accent1>
        <a:srgbClr val="4F81BD"/>
      </a:accent1>
      <a:accent2>
        <a:srgbClr val="EB9541"/>
      </a:accent2>
      <a:accent3>
        <a:srgbClr val="0070C0"/>
      </a:accent3>
      <a:accent4>
        <a:srgbClr val="8064A2"/>
      </a:accent4>
      <a:accent5>
        <a:srgbClr val="4BACC6"/>
      </a:accent5>
      <a:accent6>
        <a:srgbClr val="F79646"/>
      </a:accent6>
      <a:hlink>
        <a:srgbClr val="00589D"/>
      </a:hlink>
      <a:folHlink>
        <a:srgbClr val="EB9541"/>
      </a:folHlink>
    </a:clrScheme>
    <a:fontScheme name="Eagle Theme Fonts">
      <a:majorFont>
        <a:latin typeface="Segoe Semibold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87</Words>
  <Application>Microsoft Office PowerPoint</Application>
  <PresentationFormat>On-screen Show (4:3)</PresentationFormat>
  <Paragraphs>47</Paragraphs>
  <Slides>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UltraCamTitle</vt:lpstr>
      <vt:lpstr>UltraCam Title Big Logo</vt:lpstr>
      <vt:lpstr>UltraCamEagle Title Big Logo</vt:lpstr>
      <vt:lpstr>UltraCam Title Small Logos</vt:lpstr>
      <vt:lpstr>UltraCam Content</vt:lpstr>
      <vt:lpstr>UltraCamEagle Content</vt:lpstr>
      <vt:lpstr>Microsoft Photogrametry Vexcel Imaging Austria  Camera Panel  ASPRS 2012  Michael Gruber michgrub@microsoft.com</vt:lpstr>
      <vt:lpstr>Innovation Path</vt:lpstr>
      <vt:lpstr>UltraCam Eagle</vt:lpstr>
      <vt:lpstr>Formats</vt:lpstr>
      <vt:lpstr>Software Roadmap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Locate.Net Weekly Project Status</dc:title>
  <dc:creator>Stephen Lawler</dc:creator>
  <cp:lastModifiedBy>Michael Gruber</cp:lastModifiedBy>
  <cp:revision>3505</cp:revision>
  <dcterms:created xsi:type="dcterms:W3CDTF">2001-06-04T20:20:09Z</dcterms:created>
  <dcterms:modified xsi:type="dcterms:W3CDTF">2012-03-22T14:57:28Z</dcterms:modified>
</cp:coreProperties>
</file>