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6799" r:id="rId70"/>
  </p:sldMasterIdLst>
  <p:notesMasterIdLst>
    <p:notesMasterId r:id="rId78"/>
  </p:notesMasterIdLst>
  <p:handoutMasterIdLst>
    <p:handoutMasterId r:id="rId79"/>
  </p:handoutMasterIdLst>
  <p:sldIdLst>
    <p:sldId id="587" r:id="rId71"/>
    <p:sldId id="601" r:id="rId72"/>
    <p:sldId id="599" r:id="rId73"/>
    <p:sldId id="602" r:id="rId74"/>
    <p:sldId id="588" r:id="rId75"/>
    <p:sldId id="600" r:id="rId76"/>
    <p:sldId id="595" r:id="rId7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0" userDrawn="1">
          <p15:clr>
            <a:srgbClr val="A4A3A4"/>
          </p15:clr>
        </p15:guide>
        <p15:guide id="2" orient="horz" pos="3888" userDrawn="1">
          <p15:clr>
            <a:srgbClr val="A4A3A4"/>
          </p15:clr>
        </p15:guide>
        <p15:guide id="3" pos="576" userDrawn="1">
          <p15:clr>
            <a:srgbClr val="A4A3A4"/>
          </p15:clr>
        </p15:guide>
        <p15:guide id="4" pos="7104" userDrawn="1">
          <p15:clr>
            <a:srgbClr val="A4A3A4"/>
          </p15:clr>
        </p15:guide>
        <p15:guide id="5" pos="431">
          <p15:clr>
            <a:srgbClr val="A4A3A4"/>
          </p15:clr>
        </p15:guide>
        <p15:guide id="6" pos="72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4FE"/>
    <a:srgbClr val="0073B4"/>
    <a:srgbClr val="438EB7"/>
    <a:srgbClr val="00B9F2"/>
    <a:srgbClr val="007AC2"/>
    <a:srgbClr val="C0E8FF"/>
    <a:srgbClr val="C8EBFF"/>
    <a:srgbClr val="053264"/>
    <a:srgbClr val="7BDBF4"/>
    <a:srgbClr val="8DE7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3" autoAdjust="0"/>
    <p:restoredTop sz="79508" autoAdjust="0"/>
  </p:normalViewPr>
  <p:slideViewPr>
    <p:cSldViewPr snapToGrid="0" snapToObjects="1" showGuides="1">
      <p:cViewPr varScale="1">
        <p:scale>
          <a:sx n="73" d="100"/>
          <a:sy n="73" d="100"/>
        </p:scale>
        <p:origin x="84" y="132"/>
      </p:cViewPr>
      <p:guideLst>
        <p:guide orient="horz" pos="430"/>
        <p:guide orient="horz" pos="3888"/>
        <p:guide pos="576"/>
        <p:guide pos="7104"/>
        <p:guide pos="431"/>
        <p:guide pos="72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18" d="100"/>
        <a:sy n="31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customXml" Target="../customXml/item39.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customXml" Target="../customXml/item42.xml"/><Relationship Id="rId47" Type="http://schemas.openxmlformats.org/officeDocument/2006/relationships/customXml" Target="../customXml/item47.xml"/><Relationship Id="rId50" Type="http://schemas.openxmlformats.org/officeDocument/2006/relationships/customXml" Target="../customXml/item50.xml"/><Relationship Id="rId55" Type="http://schemas.openxmlformats.org/officeDocument/2006/relationships/customXml" Target="../customXml/item55.xml"/><Relationship Id="rId63" Type="http://schemas.openxmlformats.org/officeDocument/2006/relationships/customXml" Target="../customXml/item63.xml"/><Relationship Id="rId68" Type="http://schemas.openxmlformats.org/officeDocument/2006/relationships/customXml" Target="../customXml/item68.xml"/><Relationship Id="rId76" Type="http://schemas.openxmlformats.org/officeDocument/2006/relationships/slide" Target="slides/slide6.xml"/><Relationship Id="rId7" Type="http://schemas.openxmlformats.org/officeDocument/2006/relationships/customXml" Target="../customXml/item7.xml"/><Relationship Id="rId71"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customXml" Target="../customXml/item45.xml"/><Relationship Id="rId53" Type="http://schemas.openxmlformats.org/officeDocument/2006/relationships/customXml" Target="../customXml/item53.xml"/><Relationship Id="rId58" Type="http://schemas.openxmlformats.org/officeDocument/2006/relationships/customXml" Target="../customXml/item58.xml"/><Relationship Id="rId66" Type="http://schemas.openxmlformats.org/officeDocument/2006/relationships/customXml" Target="../customXml/item66.xml"/><Relationship Id="rId74" Type="http://schemas.openxmlformats.org/officeDocument/2006/relationships/slide" Target="slides/slide4.xml"/><Relationship Id="rId79" Type="http://schemas.openxmlformats.org/officeDocument/2006/relationships/handoutMaster" Target="handoutMasters/handoutMaster1.xml"/><Relationship Id="rId5" Type="http://schemas.openxmlformats.org/officeDocument/2006/relationships/customXml" Target="../customXml/item5.xml"/><Relationship Id="rId61" Type="http://schemas.openxmlformats.org/officeDocument/2006/relationships/customXml" Target="../customXml/item61.xml"/><Relationship Id="rId82"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slide" Target="slides/slide3.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customXml" Target="../customXml/item56.xml"/><Relationship Id="rId64" Type="http://schemas.openxmlformats.org/officeDocument/2006/relationships/customXml" Target="../customXml/item64.xml"/><Relationship Id="rId69" Type="http://schemas.openxmlformats.org/officeDocument/2006/relationships/customXml" Target="../customXml/item69.xml"/><Relationship Id="rId77" Type="http://schemas.openxmlformats.org/officeDocument/2006/relationships/slide" Target="slides/slide7.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2.xml"/><Relationship Id="rId80"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customXml" Target="../customXml/item67.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slideMaster" Target="slideMasters/slideMaster1.xml"/><Relationship Id="rId75" Type="http://schemas.openxmlformats.org/officeDocument/2006/relationships/slide" Target="slides/slide5.xml"/><Relationship Id="rId83"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B4AB64-BB16-014D-AF59-00877FFB5348}" type="datetimeFigureOut">
              <a:rPr lang="en-US" smtClean="0"/>
              <a:t>1/22/2019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BED56D-3A20-2943-930A-2361A9DDC1ED}" type="slidenum">
              <a:rPr lang="en-US" smtClean="0"/>
              <a:t>‹#›</a:t>
            </a:fld>
            <a:endParaRPr lang="en-US"/>
          </a:p>
        </p:txBody>
      </p:sp>
    </p:spTree>
    <p:extLst>
      <p:ext uri="{BB962C8B-B14F-4D97-AF65-F5344CB8AC3E}">
        <p14:creationId xmlns:p14="http://schemas.microsoft.com/office/powerpoint/2010/main" val="3317861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5498D241-0AB7-BC44-80E8-F0A20AF46E9E}" type="datetimeFigureOut">
              <a:rPr lang="en-US" smtClean="0"/>
              <a:pPr/>
              <a:t>1/22/2019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3E7143C0-4F23-B545-9533-520B5A87CA1E}" type="slidenum">
              <a:rPr lang="en-US" smtClean="0"/>
              <a:pPr/>
              <a:t>‹#›</a:t>
            </a:fld>
            <a:endParaRPr lang="en-US" dirty="0"/>
          </a:p>
        </p:txBody>
      </p:sp>
    </p:spTree>
    <p:extLst>
      <p:ext uri="{BB962C8B-B14F-4D97-AF65-F5344CB8AC3E}">
        <p14:creationId xmlns:p14="http://schemas.microsoft.com/office/powerpoint/2010/main" val="407758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E7143C0-4F23-B545-9533-520B5A87CA1E}" type="slidenum">
              <a:rPr lang="en-US" smtClean="0"/>
              <a:pPr/>
              <a:t>1</a:t>
            </a:fld>
            <a:endParaRPr lang="en-US" dirty="0"/>
          </a:p>
        </p:txBody>
      </p:sp>
    </p:spTree>
    <p:extLst>
      <p:ext uri="{BB962C8B-B14F-4D97-AF65-F5344CB8AC3E}">
        <p14:creationId xmlns:p14="http://schemas.microsoft.com/office/powerpoint/2010/main" val="1853613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colleague, Kevin Kelly, and I are engaged</a:t>
            </a:r>
            <a:r>
              <a:rPr lang="en-US" baseline="0" dirty="0" smtClean="0"/>
              <a:t> with NGS. We’ve both been attending the webinars--live when we can or certainly once the webinar recordings are published. Kevin has been or will be attending the Geospatial Summits hosted by NGS and certainly we will respond or collaborate on any invitations made to industry partners. We have been contacted by customers who have heard about 2022 usually asking, “When will you support the new datum?” We will support them as soon as possible after they are released officially by NGS.</a:t>
            </a:r>
          </a:p>
          <a:p>
            <a:endParaRPr lang="en-US" baseline="0" dirty="0" smtClean="0"/>
          </a:p>
          <a:p>
            <a:r>
              <a:rPr lang="en-US" baseline="0" dirty="0" smtClean="0"/>
              <a:t>NGS plans to release a beta version. We will commence testing and writing documentation the data so that it can be incorporated into the next software versions after the official release.</a:t>
            </a:r>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2</a:t>
            </a:fld>
            <a:endParaRPr lang="en-US" dirty="0"/>
          </a:p>
        </p:txBody>
      </p:sp>
    </p:spTree>
    <p:extLst>
      <p:ext uri="{BB962C8B-B14F-4D97-AF65-F5344CB8AC3E}">
        <p14:creationId xmlns:p14="http://schemas.microsoft.com/office/powerpoint/2010/main" val="923842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does it mean when I say we’ll “add support”? </a:t>
            </a:r>
          </a:p>
          <a:p>
            <a:endParaRPr lang="en-US" baseline="0" dirty="0" smtClean="0"/>
          </a:p>
          <a:p>
            <a:r>
              <a:rPr lang="en-US" baseline="0" dirty="0" smtClean="0"/>
              <a:t>Coordinate reference systems and transformations are stored in the Esri projection engine library. The library also includes the projection and transformation methods. If any new method like an interpolation method is required, we would need to implement it. If a transformation requires on-disk files, we need to support the file format as well. We do support the GEOCON and </a:t>
            </a:r>
            <a:r>
              <a:rPr lang="en-US" baseline="0" dirty="0" err="1" smtClean="0"/>
              <a:t>Vdatum</a:t>
            </a:r>
            <a:r>
              <a:rPr lang="en-US" baseline="0" dirty="0" smtClean="0"/>
              <a:t> file formats already, so if the 2022 transformations use the same or similar format, it won’t take us long to implement them.</a:t>
            </a:r>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3</a:t>
            </a:fld>
            <a:endParaRPr lang="en-US" dirty="0"/>
          </a:p>
        </p:txBody>
      </p:sp>
    </p:spTree>
    <p:extLst>
      <p:ext uri="{BB962C8B-B14F-4D97-AF65-F5344CB8AC3E}">
        <p14:creationId xmlns:p14="http://schemas.microsoft.com/office/powerpoint/2010/main" val="1541025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Adding projected CRS can happen by three</a:t>
            </a:r>
            <a:r>
              <a:rPr lang="en-US" baseline="0" dirty="0" smtClean="0"/>
              <a:t> methods. Anything published by NGS will be added when it’s finalized. States can define their own, for instance low-distortion systems. You can contact Technical Support or me directly at mkennedy@esri.com and I’ll work with technical support to get the proper change requests/issues entered. Everything that Esri receives, I will try to also ask whether you can submit the information to the EPSG or whether I can do it. I’m a member of the group that maintains it and will be happy to help. </a:t>
            </a:r>
          </a:p>
          <a:p>
            <a:endParaRPr lang="en-US" baseline="0" dirty="0" smtClean="0"/>
          </a:p>
          <a:p>
            <a:r>
              <a:rPr lang="en-US" baseline="0" dirty="0" smtClean="0"/>
              <a:t>What’s the difference between whether Esri adds it or we add it from the EPSG Dataset? Every CRS and transformation has a unique identifier. An object added by Esri will have an Esri ID so it may not be understood by other software. Many GIS software do support EPSG IDs and data, so the object is likely to be understood by more software and will have improved interoperability.</a:t>
            </a:r>
          </a:p>
          <a:p>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4</a:t>
            </a:fld>
            <a:endParaRPr lang="en-US" dirty="0"/>
          </a:p>
        </p:txBody>
      </p:sp>
    </p:spTree>
    <p:extLst>
      <p:ext uri="{BB962C8B-B14F-4D97-AF65-F5344CB8AC3E}">
        <p14:creationId xmlns:p14="http://schemas.microsoft.com/office/powerpoint/2010/main" val="1666861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files that are needed by transformations are no longer added to the core setup programs.</a:t>
            </a:r>
            <a:r>
              <a:rPr lang="en-US" baseline="0" dirty="0" smtClean="0"/>
              <a:t> For the last few releases, we now have an ArcGIS Coordinate Systems Data (CSD) setup. The same set of installed files can be used by ArcGIS Desktop and Pro. The setup is tied to a release but we are trying to release once per ArcGIS Desktop and Pro releases. For instance, we are using the same set of files for ArcGIS Pro 2.3 and the upcoming ArcGIS Desktop 10.7. </a:t>
            </a:r>
          </a:p>
          <a:p>
            <a:endParaRPr lang="en-US" baseline="0" dirty="0" smtClean="0"/>
          </a:p>
          <a:p>
            <a:r>
              <a:rPr lang="en-US" baseline="0" dirty="0" smtClean="0"/>
              <a:t>If you have multiple software installed on a machine, you can update one plus its CSD setup and the other software will just ignore the new data. </a:t>
            </a:r>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5</a:t>
            </a:fld>
            <a:endParaRPr lang="en-US" dirty="0"/>
          </a:p>
        </p:txBody>
      </p:sp>
    </p:spTree>
    <p:extLst>
      <p:ext uri="{BB962C8B-B14F-4D97-AF65-F5344CB8AC3E}">
        <p14:creationId xmlns:p14="http://schemas.microsoft.com/office/powerpoint/2010/main" val="3672130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planning to</a:t>
            </a:r>
            <a:r>
              <a:rPr lang="en-US" baseline="0" dirty="0" smtClean="0"/>
              <a:t> </a:t>
            </a:r>
            <a:r>
              <a:rPr lang="en-US" dirty="0" smtClean="0"/>
              <a:t>update to our documentation</a:t>
            </a:r>
            <a:r>
              <a:rPr lang="en-US" baseline="0" dirty="0" smtClean="0"/>
              <a:t> this year—particularly adding more geodetic topics like discussing static/classic versus dynamic </a:t>
            </a:r>
            <a:r>
              <a:rPr lang="en-US" baseline="0" dirty="0" err="1" smtClean="0"/>
              <a:t>datums</a:t>
            </a:r>
            <a:r>
              <a:rPr lang="en-US" baseline="0" dirty="0" smtClean="0"/>
              <a:t>/Geographic CRS. </a:t>
            </a:r>
          </a:p>
          <a:p>
            <a:r>
              <a:rPr lang="en-US" baseline="0" dirty="0" smtClean="0"/>
              <a:t>Update and add information on transformation methods</a:t>
            </a:r>
          </a:p>
          <a:p>
            <a:r>
              <a:rPr lang="en-US" baseline="0" dirty="0" smtClean="0"/>
              <a:t>More topics on which transformation should you use. </a:t>
            </a:r>
          </a:p>
          <a:p>
            <a:r>
              <a:rPr lang="en-US" baseline="0" dirty="0" smtClean="0"/>
              <a:t>ArcGIS Pro has very little documentation on coordinate systems and transformations. We want to expand that. An idea for improving the user interface is to allow direct access to the details of a transformation like: method, parameters, area of use, and accuracy.</a:t>
            </a:r>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6</a:t>
            </a:fld>
            <a:endParaRPr lang="en-US" dirty="0"/>
          </a:p>
        </p:txBody>
      </p:sp>
    </p:spTree>
    <p:extLst>
      <p:ext uri="{BB962C8B-B14F-4D97-AF65-F5344CB8AC3E}">
        <p14:creationId xmlns:p14="http://schemas.microsoft.com/office/powerpoint/2010/main" val="2496478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7</a:t>
            </a:fld>
            <a:endParaRPr lang="en-US" dirty="0"/>
          </a:p>
        </p:txBody>
      </p:sp>
    </p:spTree>
    <p:extLst>
      <p:ext uri="{BB962C8B-B14F-4D97-AF65-F5344CB8AC3E}">
        <p14:creationId xmlns:p14="http://schemas.microsoft.com/office/powerpoint/2010/main" val="14646759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21" y="2428193"/>
            <a:ext cx="8525773" cy="914400"/>
          </a:xfrm>
        </p:spPr>
        <p:txBody>
          <a:bodyPr rIns="0" anchor="b">
            <a:noAutofit/>
          </a:bodyPr>
          <a:lstStyle>
            <a:lvl1pPr algn="ctr">
              <a:defRPr sz="3400" baseline="0">
                <a:solidFill>
                  <a:schemeClr val="tx1"/>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bwMode="white">
          <a:xfrm>
            <a:off x="1828801" y="3465218"/>
            <a:ext cx="8534401"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sp>
        <p:nvSpPr>
          <p:cNvPr id="5"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EC91B51-25EE-0147-9293-37E16A70024E}" type="datetime1">
              <a:rPr lang="en-US" smtClean="0"/>
              <a:t>1/22/2019</a:t>
            </a:fld>
            <a:endParaRPr lang="en-US"/>
          </a:p>
        </p:txBody>
      </p:sp>
      <p:sp>
        <p:nvSpPr>
          <p:cNvPr id="6"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8"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r="3940"/>
          <a:stretch/>
        </p:blipFill>
        <p:spPr>
          <a:xfrm>
            <a:off x="10013894" y="572078"/>
            <a:ext cx="1274495" cy="465533"/>
          </a:xfrm>
          <a:prstGeom prst="rect">
            <a:avLst/>
          </a:prstGeom>
        </p:spPr>
      </p:pic>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icture with Caption">
    <p:bg>
      <p:bgPr>
        <a:gradFill flip="none" rotWithShape="1">
          <a:gsLst>
            <a:gs pos="1000">
              <a:srgbClr val="0078C3"/>
            </a:gs>
            <a:gs pos="100000">
              <a:srgbClr val="0A1446"/>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Parallelogram 10"/>
          <p:cNvSpPr/>
          <p:nvPr/>
        </p:nvSpPr>
        <p:spPr bwMode="auto">
          <a:xfrm flipH="1">
            <a:off x="1" y="2"/>
            <a:ext cx="5497956" cy="6865697"/>
          </a:xfrm>
          <a:custGeom>
            <a:avLst/>
            <a:gdLst>
              <a:gd name="connsiteX0" fmla="*/ 0 w 5497956"/>
              <a:gd name="connsiteY0" fmla="*/ 0 h 6858000"/>
              <a:gd name="connsiteX1" fmla="*/ 5497956 w 5497956"/>
              <a:gd name="connsiteY1" fmla="*/ 0 h 6858000"/>
              <a:gd name="connsiteX2" fmla="*/ 5497956 w 5497956"/>
              <a:gd name="connsiteY2" fmla="*/ 6858000 h 6858000"/>
              <a:gd name="connsiteX3" fmla="*/ 0 w 5497956"/>
              <a:gd name="connsiteY3" fmla="*/ 6858000 h 6858000"/>
              <a:gd name="connsiteX4" fmla="*/ 0 w 5497956"/>
              <a:gd name="connsiteY4" fmla="*/ 0 h 6858000"/>
              <a:gd name="connsiteX0" fmla="*/ 0 w 5497956"/>
              <a:gd name="connsiteY0" fmla="*/ 0 h 6865697"/>
              <a:gd name="connsiteX1" fmla="*/ 5497956 w 5497956"/>
              <a:gd name="connsiteY1" fmla="*/ 0 h 6865697"/>
              <a:gd name="connsiteX2" fmla="*/ 5497956 w 5497956"/>
              <a:gd name="connsiteY2" fmla="*/ 6858000 h 6865697"/>
              <a:gd name="connsiteX3" fmla="*/ 2747818 w 5497956"/>
              <a:gd name="connsiteY3" fmla="*/ 6865697 h 6865697"/>
              <a:gd name="connsiteX4" fmla="*/ 0 w 5497956"/>
              <a:gd name="connsiteY4" fmla="*/ 0 h 68656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7956" h="6865697">
                <a:moveTo>
                  <a:pt x="0" y="0"/>
                </a:moveTo>
                <a:lnTo>
                  <a:pt x="5497956" y="0"/>
                </a:lnTo>
                <a:lnTo>
                  <a:pt x="5497956" y="6858000"/>
                </a:lnTo>
                <a:lnTo>
                  <a:pt x="2747818" y="6865697"/>
                </a:lnTo>
                <a:lnTo>
                  <a:pt x="0" y="0"/>
                </a:lnTo>
                <a:close/>
              </a:path>
            </a:pathLst>
          </a:custGeom>
          <a:solidFill>
            <a:schemeClr val="accent4">
              <a:alpha val="60000"/>
            </a:scheme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8" name="Parallelogram 10"/>
          <p:cNvSpPr/>
          <p:nvPr/>
        </p:nvSpPr>
        <p:spPr bwMode="auto">
          <a:xfrm rot="16200000" flipH="1" flipV="1">
            <a:off x="4707461" y="-626538"/>
            <a:ext cx="2777078" cy="12191999"/>
          </a:xfrm>
          <a:custGeom>
            <a:avLst/>
            <a:gdLst>
              <a:gd name="connsiteX0" fmla="*/ 0 w 2777078"/>
              <a:gd name="connsiteY0" fmla="*/ 0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0 w 2777078"/>
              <a:gd name="connsiteY4" fmla="*/ 0 h 12191999"/>
              <a:gd name="connsiteX0" fmla="*/ 1085273 w 2777078"/>
              <a:gd name="connsiteY0" fmla="*/ 1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1085273 w 2777078"/>
              <a:gd name="connsiteY4" fmla="*/ 1 h 1219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7078" h="12191999">
                <a:moveTo>
                  <a:pt x="1085273" y="1"/>
                </a:moveTo>
                <a:lnTo>
                  <a:pt x="2777078" y="0"/>
                </a:lnTo>
                <a:lnTo>
                  <a:pt x="2777078" y="12191999"/>
                </a:lnTo>
                <a:lnTo>
                  <a:pt x="0" y="12191999"/>
                </a:lnTo>
                <a:lnTo>
                  <a:pt x="1085273" y="1"/>
                </a:lnTo>
                <a:close/>
              </a:path>
            </a:pathLst>
          </a:custGeom>
          <a:solidFill>
            <a:srgbClr val="0A1446">
              <a:alpha val="62000"/>
            </a:srgb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10" name="Picture Placeholder 8"/>
          <p:cNvSpPr>
            <a:spLocks noGrp="1" noChangeAspect="1"/>
          </p:cNvSpPr>
          <p:nvPr>
            <p:ph type="pic" sz="quarter" idx="12" hasCustomPrompt="1"/>
          </p:nvPr>
        </p:nvSpPr>
        <p:spPr>
          <a:xfrm>
            <a:off x="684213" y="1757363"/>
            <a:ext cx="5943600" cy="3343275"/>
          </a:xfrm>
          <a:prstGeom prst="rect">
            <a:avLst/>
          </a:prstGeom>
          <a:solidFill>
            <a:schemeClr val="tx1"/>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Click icon to insert Picture</a:t>
            </a:r>
            <a:endParaRPr kumimoji="0" lang="en-US" sz="2000" b="0" i="0" u="none" strike="noStrike" kern="0" cap="none" spc="0" normalizeH="0" baseline="0" noProof="0" dirty="0">
              <a:ln>
                <a:noFill/>
              </a:ln>
              <a:solidFill>
                <a:sysClr val="windowText" lastClr="000000"/>
              </a:solidFill>
              <a:effectLst/>
              <a:uLnTx/>
              <a:uFillTx/>
            </a:endParaRPr>
          </a:p>
        </p:txBody>
      </p:sp>
      <p:sp>
        <p:nvSpPr>
          <p:cNvPr id="3" name="Text Placeholder 2"/>
          <p:cNvSpPr>
            <a:spLocks noGrp="1"/>
          </p:cNvSpPr>
          <p:nvPr>
            <p:ph type="body" idx="1" hasCustomPrompt="1"/>
          </p:nvPr>
        </p:nvSpPr>
        <p:spPr>
          <a:xfrm>
            <a:off x="6976871" y="3582548"/>
            <a:ext cx="4527741" cy="338554"/>
          </a:xfrm>
          <a:noFill/>
        </p:spPr>
        <p:txBody>
          <a:bodyPr wrap="square" anchor="t">
            <a:spAutoFit/>
          </a:bodyPr>
          <a:lstStyle>
            <a:lvl1pPr marL="0" indent="0" algn="l">
              <a:lnSpc>
                <a:spcPct val="100000"/>
              </a:lnSpc>
              <a:spcBef>
                <a:spcPts val="0"/>
              </a:spcBef>
              <a:spcAft>
                <a:spcPts val="0"/>
              </a:spcAft>
              <a:buNone/>
              <a:defRPr sz="2200" b="0">
                <a:solidFill>
                  <a:schemeClr val="accent4">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6976871" y="2348110"/>
            <a:ext cx="4527741" cy="1169551"/>
          </a:xfrm>
        </p:spPr>
        <p:txBody>
          <a:bodyPr wrap="square"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smtClean="0"/>
              <a:t>Click to </a:t>
            </a:r>
            <a:r>
              <a:rPr kumimoji="0" lang="en-US" dirty="0"/>
              <a:t>Edit </a:t>
            </a:r>
            <a:br>
              <a:rPr kumimoji="0" lang="en-US" dirty="0"/>
            </a:br>
            <a:r>
              <a:rPr kumimoji="0" lang="en-US" dirty="0" smtClean="0"/>
              <a:t>Demo </a:t>
            </a:r>
            <a:r>
              <a:rPr kumimoji="0" lang="en-US" dirty="0"/>
              <a:t>Title</a:t>
            </a:r>
            <a:endParaRPr lang="en-US" dirty="0"/>
          </a:p>
        </p:txBody>
      </p:sp>
      <p:sp>
        <p:nvSpPr>
          <p:cNvPr id="9"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D6FA6FB-FDD3-A446-B5AE-30BBE73852D8}" type="datetime1">
              <a:rPr lang="en-US" smtClean="0"/>
              <a:t>1/22/2019</a:t>
            </a:fld>
            <a:endParaRPr lang="en-US"/>
          </a:p>
        </p:txBody>
      </p:sp>
      <p:sp>
        <p:nvSpPr>
          <p:cNvPr id="11"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12"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extLst>
      <p:ext uri="{BB962C8B-B14F-4D97-AF65-F5344CB8AC3E}">
        <p14:creationId xmlns:p14="http://schemas.microsoft.com/office/powerpoint/2010/main" val="606155255"/>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Only_User Screens">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Click to Edit User Screens Title</a:t>
            </a:r>
            <a:endParaRPr lang="en-US" dirty="0"/>
          </a:p>
        </p:txBody>
      </p:sp>
      <p:sp>
        <p:nvSpPr>
          <p:cNvPr id="3"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63D0726-017F-9249-8B2E-2A4DDB444ED8}" type="datetime1">
              <a:rPr lang="en-US" smtClean="0"/>
              <a:t>1/22/2019</a:t>
            </a:fld>
            <a:endParaRPr lang="en-US"/>
          </a:p>
        </p:txBody>
      </p:sp>
      <p:sp>
        <p:nvSpPr>
          <p:cNvPr id="4"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extLst>
      <p:ext uri="{BB962C8B-B14F-4D97-AF65-F5344CB8AC3E}">
        <p14:creationId xmlns:p14="http://schemas.microsoft.com/office/powerpoint/2010/main" val="3923879171"/>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304" y="1990427"/>
            <a:ext cx="10367433" cy="1477328"/>
          </a:xfrm>
        </p:spPr>
        <p:txBody>
          <a:bodyPr anchor="b"/>
          <a:lstStyle>
            <a:lvl1pPr>
              <a:spcAft>
                <a:spcPts val="0"/>
              </a:spcAft>
              <a:defRPr sz="9600" baseline="0">
                <a:solidFill>
                  <a:schemeClr val="tx1"/>
                </a:solidFill>
              </a:defRPr>
            </a:lvl1pPr>
          </a:lstStyle>
          <a:p>
            <a:r>
              <a:rPr lang="en-US" dirty="0" smtClean="0"/>
              <a:t>BIG Word</a:t>
            </a:r>
            <a:endParaRPr lang="en-US" dirty="0"/>
          </a:p>
        </p:txBody>
      </p:sp>
      <p:sp>
        <p:nvSpPr>
          <p:cNvPr id="4" name="Text Placeholder 3"/>
          <p:cNvSpPr>
            <a:spLocks noGrp="1"/>
          </p:cNvSpPr>
          <p:nvPr>
            <p:ph type="body" sz="quarter" idx="10" hasCustomPrompt="1"/>
          </p:nvPr>
        </p:nvSpPr>
        <p:spPr>
          <a:xfrm>
            <a:off x="912304" y="3467761"/>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smtClean="0"/>
              <a:t>Smaller word</a:t>
            </a:r>
            <a:endParaRPr lang="en-US" dirty="0"/>
          </a:p>
        </p:txBody>
      </p:sp>
      <p:sp>
        <p:nvSpPr>
          <p:cNvPr id="5"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77C214-390A-F944-BF27-73F37F4360F9}" type="datetime1">
              <a:rPr lang="en-US" smtClean="0"/>
              <a:t>1/22/2019</a:t>
            </a:fld>
            <a:endParaRPr lang="en-US"/>
          </a:p>
        </p:txBody>
      </p:sp>
      <p:sp>
        <p:nvSpPr>
          <p:cNvPr id="6"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7"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extLst>
      <p:ext uri="{BB962C8B-B14F-4D97-AF65-F5344CB8AC3E}">
        <p14:creationId xmlns:p14="http://schemas.microsoft.com/office/powerpoint/2010/main" val="1198752500"/>
      </p:ext>
    </p:extLst>
  </p:cSld>
  <p:clrMapOvr>
    <a:masterClrMapping/>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4" y="2625441"/>
            <a:ext cx="7315200" cy="461665"/>
          </a:xfrm>
        </p:spPr>
        <p:txBody>
          <a:bodyPr anchor="b"/>
          <a:lstStyle>
            <a:lvl1pPr>
              <a:spcAft>
                <a:spcPts val="0"/>
              </a:spcAft>
              <a:defRPr sz="3000" b="0" baseline="0">
                <a:solidFill>
                  <a:schemeClr val="tx1"/>
                </a:solidFill>
              </a:defRPr>
            </a:lvl1pPr>
          </a:lstStyle>
          <a:p>
            <a:r>
              <a:rPr lang="en-US" dirty="0" smtClean="0"/>
              <a:t>“Quote”</a:t>
            </a:r>
            <a:endParaRPr lang="en-US" dirty="0"/>
          </a:p>
        </p:txBody>
      </p:sp>
      <p:sp>
        <p:nvSpPr>
          <p:cNvPr id="4" name="Text Placeholder 3"/>
          <p:cNvSpPr>
            <a:spLocks noGrp="1"/>
          </p:cNvSpPr>
          <p:nvPr>
            <p:ph type="body" sz="quarter" idx="10" hasCustomPrompt="1"/>
          </p:nvPr>
        </p:nvSpPr>
        <p:spPr>
          <a:xfrm>
            <a:off x="912284" y="3683197"/>
            <a:ext cx="7315200"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4">
                    <a:lumMod val="40000"/>
                    <a:lumOff val="6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smtClean="0"/>
              <a:t>Name</a:t>
            </a:r>
            <a:endParaRPr lang="en-US" dirty="0"/>
          </a:p>
        </p:txBody>
      </p:sp>
      <p:sp>
        <p:nvSpPr>
          <p:cNvPr id="5"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6225C2B-15EC-3348-B6CD-75D75F51F610}" type="datetime1">
              <a:rPr lang="en-US" smtClean="0"/>
              <a:t>1/22/2019</a:t>
            </a:fld>
            <a:endParaRPr lang="en-US"/>
          </a:p>
        </p:txBody>
      </p:sp>
      <p:sp>
        <p:nvSpPr>
          <p:cNvPr id="6"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7"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extLst>
      <p:ext uri="{BB962C8B-B14F-4D97-AF65-F5344CB8AC3E}">
        <p14:creationId xmlns:p14="http://schemas.microsoft.com/office/powerpoint/2010/main" val="1741332608"/>
      </p:ext>
    </p:extLst>
  </p:cSld>
  <p:clrMapOvr>
    <a:masterClrMapping/>
  </p:clrMapOvr>
  <p:transition spd="med">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sri">
    <p:spTree>
      <p:nvGrpSpPr>
        <p:cNvPr id="1" name=""/>
        <p:cNvGrpSpPr/>
        <p:nvPr/>
      </p:nvGrpSpPr>
      <p:grpSpPr>
        <a:xfrm>
          <a:off x="0" y="0"/>
          <a:ext cx="0" cy="0"/>
          <a:chOff x="0" y="0"/>
          <a:chExt cx="0" cy="0"/>
        </a:xfrm>
      </p:grpSpPr>
      <p:sp>
        <p:nvSpPr>
          <p:cNvPr id="6" name="Parallelogram 10"/>
          <p:cNvSpPr/>
          <p:nvPr userDrawn="1"/>
        </p:nvSpPr>
        <p:spPr bwMode="auto">
          <a:xfrm rot="16811740" flipH="1">
            <a:off x="2821442" y="-2136101"/>
            <a:ext cx="6318215" cy="12766191"/>
          </a:xfrm>
          <a:custGeom>
            <a:avLst/>
            <a:gdLst>
              <a:gd name="connsiteX0" fmla="*/ 0 w 5497956"/>
              <a:gd name="connsiteY0" fmla="*/ 0 h 6858000"/>
              <a:gd name="connsiteX1" fmla="*/ 5497956 w 5497956"/>
              <a:gd name="connsiteY1" fmla="*/ 0 h 6858000"/>
              <a:gd name="connsiteX2" fmla="*/ 5497956 w 5497956"/>
              <a:gd name="connsiteY2" fmla="*/ 6858000 h 6858000"/>
              <a:gd name="connsiteX3" fmla="*/ 0 w 5497956"/>
              <a:gd name="connsiteY3" fmla="*/ 6858000 h 6858000"/>
              <a:gd name="connsiteX4" fmla="*/ 0 w 5497956"/>
              <a:gd name="connsiteY4" fmla="*/ 0 h 6858000"/>
              <a:gd name="connsiteX0" fmla="*/ 0 w 5497956"/>
              <a:gd name="connsiteY0" fmla="*/ 0 h 6865697"/>
              <a:gd name="connsiteX1" fmla="*/ 5497956 w 5497956"/>
              <a:gd name="connsiteY1" fmla="*/ 0 h 6865697"/>
              <a:gd name="connsiteX2" fmla="*/ 5497956 w 5497956"/>
              <a:gd name="connsiteY2" fmla="*/ 6858000 h 6865697"/>
              <a:gd name="connsiteX3" fmla="*/ 2747818 w 5497956"/>
              <a:gd name="connsiteY3" fmla="*/ 6865697 h 6865697"/>
              <a:gd name="connsiteX4" fmla="*/ 0 w 5497956"/>
              <a:gd name="connsiteY4" fmla="*/ 0 h 6865697"/>
              <a:gd name="connsiteX0" fmla="*/ 0 w 5497956"/>
              <a:gd name="connsiteY0" fmla="*/ 0 h 6865697"/>
              <a:gd name="connsiteX1" fmla="*/ 5497956 w 5497956"/>
              <a:gd name="connsiteY1" fmla="*/ 0 h 6865697"/>
              <a:gd name="connsiteX2" fmla="*/ 3826999 w 5497956"/>
              <a:gd name="connsiteY2" fmla="*/ 4279505 h 6865697"/>
              <a:gd name="connsiteX3" fmla="*/ 2747818 w 5497956"/>
              <a:gd name="connsiteY3" fmla="*/ 6865697 h 6865697"/>
              <a:gd name="connsiteX4" fmla="*/ 0 w 5497956"/>
              <a:gd name="connsiteY4" fmla="*/ 0 h 6865697"/>
              <a:gd name="connsiteX0" fmla="*/ 0 w 5497956"/>
              <a:gd name="connsiteY0" fmla="*/ 0 h 5277653"/>
              <a:gd name="connsiteX1" fmla="*/ 5497956 w 5497956"/>
              <a:gd name="connsiteY1" fmla="*/ 0 h 5277653"/>
              <a:gd name="connsiteX2" fmla="*/ 3826999 w 5497956"/>
              <a:gd name="connsiteY2" fmla="*/ 4279505 h 5277653"/>
              <a:gd name="connsiteX3" fmla="*/ 2377650 w 5497956"/>
              <a:gd name="connsiteY3" fmla="*/ 5277653 h 5277653"/>
              <a:gd name="connsiteX4" fmla="*/ 0 w 5497956"/>
              <a:gd name="connsiteY4" fmla="*/ 0 h 5277653"/>
              <a:gd name="connsiteX0" fmla="*/ 0 w 3863432"/>
              <a:gd name="connsiteY0" fmla="*/ 2222226 h 5277653"/>
              <a:gd name="connsiteX1" fmla="*/ 3863432 w 3863432"/>
              <a:gd name="connsiteY1" fmla="*/ 0 h 5277653"/>
              <a:gd name="connsiteX2" fmla="*/ 2192475 w 3863432"/>
              <a:gd name="connsiteY2" fmla="*/ 4279505 h 5277653"/>
              <a:gd name="connsiteX3" fmla="*/ 743126 w 3863432"/>
              <a:gd name="connsiteY3" fmla="*/ 5277653 h 5277653"/>
              <a:gd name="connsiteX4" fmla="*/ 0 w 3863432"/>
              <a:gd name="connsiteY4" fmla="*/ 2222226 h 5277653"/>
              <a:gd name="connsiteX0" fmla="*/ 0 w 4172478"/>
              <a:gd name="connsiteY0" fmla="*/ 1085159 h 4140586"/>
              <a:gd name="connsiteX1" fmla="*/ 4172478 w 4172478"/>
              <a:gd name="connsiteY1" fmla="*/ 0 h 4140586"/>
              <a:gd name="connsiteX2" fmla="*/ 2192475 w 4172478"/>
              <a:gd name="connsiteY2" fmla="*/ 3142438 h 4140586"/>
              <a:gd name="connsiteX3" fmla="*/ 743126 w 4172478"/>
              <a:gd name="connsiteY3" fmla="*/ 4140586 h 4140586"/>
              <a:gd name="connsiteX4" fmla="*/ 0 w 4172478"/>
              <a:gd name="connsiteY4" fmla="*/ 1085159 h 4140586"/>
              <a:gd name="connsiteX0" fmla="*/ 0 w 3868783"/>
              <a:gd name="connsiteY0" fmla="*/ 887305 h 4140586"/>
              <a:gd name="connsiteX1" fmla="*/ 3868783 w 3868783"/>
              <a:gd name="connsiteY1" fmla="*/ 0 h 4140586"/>
              <a:gd name="connsiteX2" fmla="*/ 1888780 w 3868783"/>
              <a:gd name="connsiteY2" fmla="*/ 3142438 h 4140586"/>
              <a:gd name="connsiteX3" fmla="*/ 439431 w 3868783"/>
              <a:gd name="connsiteY3" fmla="*/ 4140586 h 4140586"/>
              <a:gd name="connsiteX4" fmla="*/ 0 w 3868783"/>
              <a:gd name="connsiteY4" fmla="*/ 887305 h 4140586"/>
              <a:gd name="connsiteX0" fmla="*/ 269818 w 4138601"/>
              <a:gd name="connsiteY0" fmla="*/ 887305 h 3536775"/>
              <a:gd name="connsiteX1" fmla="*/ 4138601 w 4138601"/>
              <a:gd name="connsiteY1" fmla="*/ 0 h 3536775"/>
              <a:gd name="connsiteX2" fmla="*/ 2158598 w 4138601"/>
              <a:gd name="connsiteY2" fmla="*/ 3142438 h 3536775"/>
              <a:gd name="connsiteX3" fmla="*/ 0 w 4138601"/>
              <a:gd name="connsiteY3" fmla="*/ 3536775 h 3536775"/>
              <a:gd name="connsiteX4" fmla="*/ 269818 w 4138601"/>
              <a:gd name="connsiteY4" fmla="*/ 887305 h 3536775"/>
              <a:gd name="connsiteX0" fmla="*/ 269818 w 4138601"/>
              <a:gd name="connsiteY0" fmla="*/ 887305 h 3635085"/>
              <a:gd name="connsiteX1" fmla="*/ 4138601 w 4138601"/>
              <a:gd name="connsiteY1" fmla="*/ 0 h 3635085"/>
              <a:gd name="connsiteX2" fmla="*/ 2376678 w 4138601"/>
              <a:gd name="connsiteY2" fmla="*/ 3635085 h 3635085"/>
              <a:gd name="connsiteX3" fmla="*/ 0 w 4138601"/>
              <a:gd name="connsiteY3" fmla="*/ 3536775 h 3635085"/>
              <a:gd name="connsiteX4" fmla="*/ 269818 w 4138601"/>
              <a:gd name="connsiteY4" fmla="*/ 887305 h 3635085"/>
              <a:gd name="connsiteX0" fmla="*/ 453784 w 4138601"/>
              <a:gd name="connsiteY0" fmla="*/ 250562 h 3635085"/>
              <a:gd name="connsiteX1" fmla="*/ 4138601 w 4138601"/>
              <a:gd name="connsiteY1" fmla="*/ 0 h 3635085"/>
              <a:gd name="connsiteX2" fmla="*/ 2376678 w 4138601"/>
              <a:gd name="connsiteY2" fmla="*/ 3635085 h 3635085"/>
              <a:gd name="connsiteX3" fmla="*/ 0 w 4138601"/>
              <a:gd name="connsiteY3" fmla="*/ 3536775 h 3635085"/>
              <a:gd name="connsiteX4" fmla="*/ 453784 w 4138601"/>
              <a:gd name="connsiteY4" fmla="*/ 250562 h 3635085"/>
              <a:gd name="connsiteX0" fmla="*/ 1391303 w 4138601"/>
              <a:gd name="connsiteY0" fmla="*/ 75768 h 3635085"/>
              <a:gd name="connsiteX1" fmla="*/ 4138601 w 4138601"/>
              <a:gd name="connsiteY1" fmla="*/ 0 h 3635085"/>
              <a:gd name="connsiteX2" fmla="*/ 2376678 w 4138601"/>
              <a:gd name="connsiteY2" fmla="*/ 3635085 h 3635085"/>
              <a:gd name="connsiteX3" fmla="*/ 0 w 4138601"/>
              <a:gd name="connsiteY3" fmla="*/ 3536775 h 3635085"/>
              <a:gd name="connsiteX4" fmla="*/ 1391303 w 4138601"/>
              <a:gd name="connsiteY4" fmla="*/ 75768 h 3635085"/>
              <a:gd name="connsiteX0" fmla="*/ 1391303 w 4138601"/>
              <a:gd name="connsiteY0" fmla="*/ 75768 h 3536775"/>
              <a:gd name="connsiteX1" fmla="*/ 4138601 w 4138601"/>
              <a:gd name="connsiteY1" fmla="*/ 0 h 3536775"/>
              <a:gd name="connsiteX2" fmla="*/ 1273242 w 4138601"/>
              <a:gd name="connsiteY2" fmla="*/ 3407480 h 3536775"/>
              <a:gd name="connsiteX3" fmla="*/ 0 w 4138601"/>
              <a:gd name="connsiteY3" fmla="*/ 3536775 h 3536775"/>
              <a:gd name="connsiteX4" fmla="*/ 1391303 w 4138601"/>
              <a:gd name="connsiteY4" fmla="*/ 75768 h 3536775"/>
              <a:gd name="connsiteX0" fmla="*/ 1391303 w 3058684"/>
              <a:gd name="connsiteY0" fmla="*/ 103474 h 3564481"/>
              <a:gd name="connsiteX1" fmla="*/ 3058684 w 3058684"/>
              <a:gd name="connsiteY1" fmla="*/ 0 h 3564481"/>
              <a:gd name="connsiteX2" fmla="*/ 1273242 w 3058684"/>
              <a:gd name="connsiteY2" fmla="*/ 3435186 h 3564481"/>
              <a:gd name="connsiteX3" fmla="*/ 0 w 3058684"/>
              <a:gd name="connsiteY3" fmla="*/ 3564481 h 3564481"/>
              <a:gd name="connsiteX4" fmla="*/ 1391303 w 3058684"/>
              <a:gd name="connsiteY4" fmla="*/ 103474 h 3564481"/>
              <a:gd name="connsiteX0" fmla="*/ 1521436 w 3188817"/>
              <a:gd name="connsiteY0" fmla="*/ 103474 h 3464355"/>
              <a:gd name="connsiteX1" fmla="*/ 3188817 w 3188817"/>
              <a:gd name="connsiteY1" fmla="*/ 0 h 3464355"/>
              <a:gd name="connsiteX2" fmla="*/ 1403375 w 3188817"/>
              <a:gd name="connsiteY2" fmla="*/ 3435186 h 3464355"/>
              <a:gd name="connsiteX3" fmla="*/ 0 w 3188817"/>
              <a:gd name="connsiteY3" fmla="*/ 3464355 h 3464355"/>
              <a:gd name="connsiteX4" fmla="*/ 1521436 w 3188817"/>
              <a:gd name="connsiteY4" fmla="*/ 103474 h 3464355"/>
              <a:gd name="connsiteX0" fmla="*/ 1521436 w 3188817"/>
              <a:gd name="connsiteY0" fmla="*/ 103474 h 3632772"/>
              <a:gd name="connsiteX1" fmla="*/ 3188817 w 3188817"/>
              <a:gd name="connsiteY1" fmla="*/ 0 h 3632772"/>
              <a:gd name="connsiteX2" fmla="*/ 1626674 w 3188817"/>
              <a:gd name="connsiteY2" fmla="*/ 3632772 h 3632772"/>
              <a:gd name="connsiteX3" fmla="*/ 0 w 3188817"/>
              <a:gd name="connsiteY3" fmla="*/ 3464355 h 3632772"/>
              <a:gd name="connsiteX4" fmla="*/ 1521436 w 3188817"/>
              <a:gd name="connsiteY4" fmla="*/ 103474 h 3632772"/>
              <a:gd name="connsiteX0" fmla="*/ 1521436 w 3605461"/>
              <a:gd name="connsiteY0" fmla="*/ 69855 h 3599153"/>
              <a:gd name="connsiteX1" fmla="*/ 3605461 w 3605461"/>
              <a:gd name="connsiteY1" fmla="*/ 0 h 3599153"/>
              <a:gd name="connsiteX2" fmla="*/ 1626674 w 3605461"/>
              <a:gd name="connsiteY2" fmla="*/ 3599153 h 3599153"/>
              <a:gd name="connsiteX3" fmla="*/ 0 w 3605461"/>
              <a:gd name="connsiteY3" fmla="*/ 3430736 h 3599153"/>
              <a:gd name="connsiteX4" fmla="*/ 1521436 w 3605461"/>
              <a:gd name="connsiteY4" fmla="*/ 69855 h 3599153"/>
              <a:gd name="connsiteX0" fmla="*/ 1488157 w 3605461"/>
              <a:gd name="connsiteY0" fmla="*/ 0 h 3645127"/>
              <a:gd name="connsiteX1" fmla="*/ 3605461 w 3605461"/>
              <a:gd name="connsiteY1" fmla="*/ 45974 h 3645127"/>
              <a:gd name="connsiteX2" fmla="*/ 1626674 w 3605461"/>
              <a:gd name="connsiteY2" fmla="*/ 3645127 h 3645127"/>
              <a:gd name="connsiteX3" fmla="*/ 0 w 3605461"/>
              <a:gd name="connsiteY3" fmla="*/ 3476710 h 3645127"/>
              <a:gd name="connsiteX4" fmla="*/ 1488157 w 3605461"/>
              <a:gd name="connsiteY4" fmla="*/ 0 h 3645127"/>
              <a:gd name="connsiteX0" fmla="*/ 1488157 w 3494077"/>
              <a:gd name="connsiteY0" fmla="*/ 138768 h 3783895"/>
              <a:gd name="connsiteX1" fmla="*/ 3494077 w 3494077"/>
              <a:gd name="connsiteY1" fmla="*/ 0 h 3783895"/>
              <a:gd name="connsiteX2" fmla="*/ 1626674 w 3494077"/>
              <a:gd name="connsiteY2" fmla="*/ 3783895 h 3783895"/>
              <a:gd name="connsiteX3" fmla="*/ 0 w 3494077"/>
              <a:gd name="connsiteY3" fmla="*/ 3615478 h 3783895"/>
              <a:gd name="connsiteX4" fmla="*/ 1488157 w 3494077"/>
              <a:gd name="connsiteY4" fmla="*/ 138768 h 3783895"/>
              <a:gd name="connsiteX0" fmla="*/ 1124549 w 3130469"/>
              <a:gd name="connsiteY0" fmla="*/ 138768 h 3783895"/>
              <a:gd name="connsiteX1" fmla="*/ 3130469 w 3130469"/>
              <a:gd name="connsiteY1" fmla="*/ 0 h 3783895"/>
              <a:gd name="connsiteX2" fmla="*/ 1263066 w 3130469"/>
              <a:gd name="connsiteY2" fmla="*/ 3783895 h 3783895"/>
              <a:gd name="connsiteX3" fmla="*/ 0 w 3130469"/>
              <a:gd name="connsiteY3" fmla="*/ 3710249 h 3783895"/>
              <a:gd name="connsiteX4" fmla="*/ 1124549 w 3130469"/>
              <a:gd name="connsiteY4" fmla="*/ 138768 h 3783895"/>
              <a:gd name="connsiteX0" fmla="*/ 1124549 w 2637804"/>
              <a:gd name="connsiteY0" fmla="*/ 122113 h 3767240"/>
              <a:gd name="connsiteX1" fmla="*/ 2637804 w 2637804"/>
              <a:gd name="connsiteY1" fmla="*/ 0 h 3767240"/>
              <a:gd name="connsiteX2" fmla="*/ 1263066 w 2637804"/>
              <a:gd name="connsiteY2" fmla="*/ 3767240 h 3767240"/>
              <a:gd name="connsiteX3" fmla="*/ 0 w 2637804"/>
              <a:gd name="connsiteY3" fmla="*/ 3693594 h 3767240"/>
              <a:gd name="connsiteX4" fmla="*/ 1124549 w 2637804"/>
              <a:gd name="connsiteY4" fmla="*/ 122113 h 3767240"/>
              <a:gd name="connsiteX0" fmla="*/ 1305037 w 2637804"/>
              <a:gd name="connsiteY0" fmla="*/ 0 h 3855679"/>
              <a:gd name="connsiteX1" fmla="*/ 2637804 w 2637804"/>
              <a:gd name="connsiteY1" fmla="*/ 88439 h 3855679"/>
              <a:gd name="connsiteX2" fmla="*/ 1263066 w 2637804"/>
              <a:gd name="connsiteY2" fmla="*/ 3855679 h 3855679"/>
              <a:gd name="connsiteX3" fmla="*/ 0 w 2637804"/>
              <a:gd name="connsiteY3" fmla="*/ 3782033 h 3855679"/>
              <a:gd name="connsiteX4" fmla="*/ 1305037 w 2637804"/>
              <a:gd name="connsiteY4" fmla="*/ 0 h 3855679"/>
              <a:gd name="connsiteX0" fmla="*/ 1264430 w 2637804"/>
              <a:gd name="connsiteY0" fmla="*/ 0 h 3899282"/>
              <a:gd name="connsiteX1" fmla="*/ 2637804 w 2637804"/>
              <a:gd name="connsiteY1" fmla="*/ 132042 h 3899282"/>
              <a:gd name="connsiteX2" fmla="*/ 1263066 w 2637804"/>
              <a:gd name="connsiteY2" fmla="*/ 3899282 h 3899282"/>
              <a:gd name="connsiteX3" fmla="*/ 0 w 2637804"/>
              <a:gd name="connsiteY3" fmla="*/ 3825636 h 3899282"/>
              <a:gd name="connsiteX4" fmla="*/ 1264430 w 2637804"/>
              <a:gd name="connsiteY4" fmla="*/ 0 h 3899282"/>
              <a:gd name="connsiteX0" fmla="*/ 1264430 w 2637804"/>
              <a:gd name="connsiteY0" fmla="*/ 0 h 4163698"/>
              <a:gd name="connsiteX1" fmla="*/ 2637804 w 2637804"/>
              <a:gd name="connsiteY1" fmla="*/ 132042 h 4163698"/>
              <a:gd name="connsiteX2" fmla="*/ 1331152 w 2637804"/>
              <a:gd name="connsiteY2" fmla="*/ 4163698 h 4163698"/>
              <a:gd name="connsiteX3" fmla="*/ 0 w 2637804"/>
              <a:gd name="connsiteY3" fmla="*/ 3825636 h 4163698"/>
              <a:gd name="connsiteX4" fmla="*/ 1264430 w 2637804"/>
              <a:gd name="connsiteY4" fmla="*/ 0 h 4163698"/>
              <a:gd name="connsiteX0" fmla="*/ 1182770 w 2556144"/>
              <a:gd name="connsiteY0" fmla="*/ 0 h 4163698"/>
              <a:gd name="connsiteX1" fmla="*/ 2556144 w 2556144"/>
              <a:gd name="connsiteY1" fmla="*/ 132042 h 4163698"/>
              <a:gd name="connsiteX2" fmla="*/ 1249492 w 2556144"/>
              <a:gd name="connsiteY2" fmla="*/ 4163698 h 4163698"/>
              <a:gd name="connsiteX3" fmla="*/ 0 w 2556144"/>
              <a:gd name="connsiteY3" fmla="*/ 3580706 h 4163698"/>
              <a:gd name="connsiteX4" fmla="*/ 1182770 w 2556144"/>
              <a:gd name="connsiteY4" fmla="*/ 0 h 4163698"/>
              <a:gd name="connsiteX0" fmla="*/ 1182770 w 2556144"/>
              <a:gd name="connsiteY0" fmla="*/ 0 h 3715230"/>
              <a:gd name="connsiteX1" fmla="*/ 2556144 w 2556144"/>
              <a:gd name="connsiteY1" fmla="*/ 132042 h 3715230"/>
              <a:gd name="connsiteX2" fmla="*/ 1481730 w 2556144"/>
              <a:gd name="connsiteY2" fmla="*/ 3715230 h 3715230"/>
              <a:gd name="connsiteX3" fmla="*/ 0 w 2556144"/>
              <a:gd name="connsiteY3" fmla="*/ 3580706 h 3715230"/>
              <a:gd name="connsiteX4" fmla="*/ 1182770 w 2556144"/>
              <a:gd name="connsiteY4" fmla="*/ 0 h 3715230"/>
              <a:gd name="connsiteX0" fmla="*/ 1182770 w 2556144"/>
              <a:gd name="connsiteY0" fmla="*/ 0 h 3745461"/>
              <a:gd name="connsiteX1" fmla="*/ 2556144 w 2556144"/>
              <a:gd name="connsiteY1" fmla="*/ 132042 h 3745461"/>
              <a:gd name="connsiteX2" fmla="*/ 1793329 w 2556144"/>
              <a:gd name="connsiteY2" fmla="*/ 3745461 h 3745461"/>
              <a:gd name="connsiteX3" fmla="*/ 0 w 2556144"/>
              <a:gd name="connsiteY3" fmla="*/ 3580706 h 3745461"/>
              <a:gd name="connsiteX4" fmla="*/ 1182770 w 2556144"/>
              <a:gd name="connsiteY4" fmla="*/ 0 h 3745461"/>
              <a:gd name="connsiteX0" fmla="*/ 810452 w 2556144"/>
              <a:gd name="connsiteY0" fmla="*/ 0 h 3786541"/>
              <a:gd name="connsiteX1" fmla="*/ 2556144 w 2556144"/>
              <a:gd name="connsiteY1" fmla="*/ 173122 h 3786541"/>
              <a:gd name="connsiteX2" fmla="*/ 1793329 w 2556144"/>
              <a:gd name="connsiteY2" fmla="*/ 3786541 h 3786541"/>
              <a:gd name="connsiteX3" fmla="*/ 0 w 2556144"/>
              <a:gd name="connsiteY3" fmla="*/ 3621786 h 3786541"/>
              <a:gd name="connsiteX4" fmla="*/ 810452 w 2556144"/>
              <a:gd name="connsiteY4" fmla="*/ 0 h 3786541"/>
              <a:gd name="connsiteX0" fmla="*/ 810452 w 2490881"/>
              <a:gd name="connsiteY0" fmla="*/ 0 h 3786541"/>
              <a:gd name="connsiteX1" fmla="*/ 2490881 w 2490881"/>
              <a:gd name="connsiteY1" fmla="*/ 479137 h 3786541"/>
              <a:gd name="connsiteX2" fmla="*/ 1793329 w 2490881"/>
              <a:gd name="connsiteY2" fmla="*/ 3786541 h 3786541"/>
              <a:gd name="connsiteX3" fmla="*/ 0 w 2490881"/>
              <a:gd name="connsiteY3" fmla="*/ 3621786 h 3786541"/>
              <a:gd name="connsiteX4" fmla="*/ 810452 w 2490881"/>
              <a:gd name="connsiteY4" fmla="*/ 0 h 3786541"/>
              <a:gd name="connsiteX0" fmla="*/ 750890 w 2490881"/>
              <a:gd name="connsiteY0" fmla="*/ 0 h 3470057"/>
              <a:gd name="connsiteX1" fmla="*/ 2490881 w 2490881"/>
              <a:gd name="connsiteY1" fmla="*/ 162653 h 3470057"/>
              <a:gd name="connsiteX2" fmla="*/ 1793329 w 2490881"/>
              <a:gd name="connsiteY2" fmla="*/ 3470057 h 3470057"/>
              <a:gd name="connsiteX3" fmla="*/ 0 w 2490881"/>
              <a:gd name="connsiteY3" fmla="*/ 3305302 h 3470057"/>
              <a:gd name="connsiteX4" fmla="*/ 750890 w 2490881"/>
              <a:gd name="connsiteY4" fmla="*/ 0 h 3470057"/>
              <a:gd name="connsiteX0" fmla="*/ 761393 w 2490881"/>
              <a:gd name="connsiteY0" fmla="*/ 0 h 3473996"/>
              <a:gd name="connsiteX1" fmla="*/ 2490881 w 2490881"/>
              <a:gd name="connsiteY1" fmla="*/ 166592 h 3473996"/>
              <a:gd name="connsiteX2" fmla="*/ 1793329 w 2490881"/>
              <a:gd name="connsiteY2" fmla="*/ 3473996 h 3473996"/>
              <a:gd name="connsiteX3" fmla="*/ 0 w 2490881"/>
              <a:gd name="connsiteY3" fmla="*/ 3309241 h 3473996"/>
              <a:gd name="connsiteX4" fmla="*/ 761393 w 2490881"/>
              <a:gd name="connsiteY4" fmla="*/ 0 h 3473996"/>
              <a:gd name="connsiteX0" fmla="*/ 756589 w 2486077"/>
              <a:gd name="connsiteY0" fmla="*/ 0 h 3473996"/>
              <a:gd name="connsiteX1" fmla="*/ 2486077 w 2486077"/>
              <a:gd name="connsiteY1" fmla="*/ 166592 h 3473996"/>
              <a:gd name="connsiteX2" fmla="*/ 1788525 w 2486077"/>
              <a:gd name="connsiteY2" fmla="*/ 3473996 h 3473996"/>
              <a:gd name="connsiteX3" fmla="*/ 0 w 2486077"/>
              <a:gd name="connsiteY3" fmla="*/ 3294834 h 3473996"/>
              <a:gd name="connsiteX4" fmla="*/ 756589 w 2486077"/>
              <a:gd name="connsiteY4" fmla="*/ 0 h 3473996"/>
              <a:gd name="connsiteX0" fmla="*/ 740384 w 2469872"/>
              <a:gd name="connsiteY0" fmla="*/ 0 h 3473996"/>
              <a:gd name="connsiteX1" fmla="*/ 2469872 w 2469872"/>
              <a:gd name="connsiteY1" fmla="*/ 166592 h 3473996"/>
              <a:gd name="connsiteX2" fmla="*/ 1772320 w 2469872"/>
              <a:gd name="connsiteY2" fmla="*/ 3473996 h 3473996"/>
              <a:gd name="connsiteX3" fmla="*/ 0 w 2469872"/>
              <a:gd name="connsiteY3" fmla="*/ 3301364 h 3473996"/>
              <a:gd name="connsiteX4" fmla="*/ 740384 w 2469872"/>
              <a:gd name="connsiteY4" fmla="*/ 0 h 3473996"/>
              <a:gd name="connsiteX0" fmla="*/ 740384 w 3180498"/>
              <a:gd name="connsiteY0" fmla="*/ 0 h 3473996"/>
              <a:gd name="connsiteX1" fmla="*/ 3180498 w 3180498"/>
              <a:gd name="connsiteY1" fmla="*/ 240494 h 3473996"/>
              <a:gd name="connsiteX2" fmla="*/ 1772320 w 3180498"/>
              <a:gd name="connsiteY2" fmla="*/ 3473996 h 3473996"/>
              <a:gd name="connsiteX3" fmla="*/ 0 w 3180498"/>
              <a:gd name="connsiteY3" fmla="*/ 3301364 h 3473996"/>
              <a:gd name="connsiteX4" fmla="*/ 740384 w 3180498"/>
              <a:gd name="connsiteY4" fmla="*/ 0 h 3473996"/>
              <a:gd name="connsiteX0" fmla="*/ 736813 w 3180498"/>
              <a:gd name="connsiteY0" fmla="*/ 0 h 3472657"/>
              <a:gd name="connsiteX1" fmla="*/ 3180498 w 3180498"/>
              <a:gd name="connsiteY1" fmla="*/ 239155 h 3472657"/>
              <a:gd name="connsiteX2" fmla="*/ 1772320 w 3180498"/>
              <a:gd name="connsiteY2" fmla="*/ 3472657 h 3472657"/>
              <a:gd name="connsiteX3" fmla="*/ 0 w 3180498"/>
              <a:gd name="connsiteY3" fmla="*/ 3300025 h 3472657"/>
              <a:gd name="connsiteX4" fmla="*/ 736813 w 3180498"/>
              <a:gd name="connsiteY4" fmla="*/ 0 h 3472657"/>
              <a:gd name="connsiteX0" fmla="*/ 736813 w 3187641"/>
              <a:gd name="connsiteY0" fmla="*/ 0 h 3472657"/>
              <a:gd name="connsiteX1" fmla="*/ 3187641 w 3187641"/>
              <a:gd name="connsiteY1" fmla="*/ 236478 h 3472657"/>
              <a:gd name="connsiteX2" fmla="*/ 1772320 w 3187641"/>
              <a:gd name="connsiteY2" fmla="*/ 3472657 h 3472657"/>
              <a:gd name="connsiteX3" fmla="*/ 0 w 3187641"/>
              <a:gd name="connsiteY3" fmla="*/ 3300025 h 3472657"/>
              <a:gd name="connsiteX4" fmla="*/ 736813 w 3187641"/>
              <a:gd name="connsiteY4" fmla="*/ 0 h 34726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7641" h="3472657">
                <a:moveTo>
                  <a:pt x="736813" y="0"/>
                </a:moveTo>
                <a:lnTo>
                  <a:pt x="3187641" y="236478"/>
                </a:lnTo>
                <a:lnTo>
                  <a:pt x="1772320" y="3472657"/>
                </a:lnTo>
                <a:lnTo>
                  <a:pt x="0" y="3300025"/>
                </a:lnTo>
                <a:lnTo>
                  <a:pt x="736813" y="0"/>
                </a:lnTo>
                <a:close/>
              </a:path>
            </a:pathLst>
          </a:custGeom>
          <a:gradFill flip="none" rotWithShape="1">
            <a:gsLst>
              <a:gs pos="98000">
                <a:srgbClr val="053264"/>
              </a:gs>
              <a:gs pos="51000">
                <a:srgbClr val="027FB5"/>
              </a:gs>
              <a:gs pos="0">
                <a:srgbClr val="00B9F2"/>
              </a:gs>
            </a:gsLst>
            <a:path path="circle">
              <a:fillToRect l="50000" t="50000" r="50000" b="50000"/>
            </a:path>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3" name="Parallelogram 10"/>
          <p:cNvSpPr/>
          <p:nvPr/>
        </p:nvSpPr>
        <p:spPr bwMode="auto">
          <a:xfrm rot="5400000" flipV="1">
            <a:off x="5295901" y="-38098"/>
            <a:ext cx="1600198" cy="12191999"/>
          </a:xfrm>
          <a:custGeom>
            <a:avLst/>
            <a:gdLst>
              <a:gd name="connsiteX0" fmla="*/ 0 w 2777078"/>
              <a:gd name="connsiteY0" fmla="*/ 0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0 w 2777078"/>
              <a:gd name="connsiteY4" fmla="*/ 0 h 12191999"/>
              <a:gd name="connsiteX0" fmla="*/ 1085273 w 2777078"/>
              <a:gd name="connsiteY0" fmla="*/ 1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1085273 w 2777078"/>
              <a:gd name="connsiteY4" fmla="*/ 1 h 1219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7078" h="12191999">
                <a:moveTo>
                  <a:pt x="1085273" y="1"/>
                </a:moveTo>
                <a:lnTo>
                  <a:pt x="2777078" y="0"/>
                </a:lnTo>
                <a:lnTo>
                  <a:pt x="2777078" y="12191999"/>
                </a:lnTo>
                <a:lnTo>
                  <a:pt x="0" y="12191999"/>
                </a:lnTo>
                <a:lnTo>
                  <a:pt x="1085273" y="1"/>
                </a:lnTo>
                <a:close/>
              </a:path>
            </a:pathLst>
          </a:custGeom>
          <a:gradFill flip="none" rotWithShape="1">
            <a:gsLst>
              <a:gs pos="100000">
                <a:srgbClr val="00B9F2"/>
              </a:gs>
              <a:gs pos="10000">
                <a:srgbClr val="053264"/>
              </a:gs>
            </a:gsLst>
            <a:lin ang="3780000" scaled="0"/>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9008" y="2489995"/>
            <a:ext cx="6073985" cy="1878011"/>
          </a:xfrm>
          <a:prstGeom prst="rect">
            <a:avLst/>
          </a:prstGeom>
        </p:spPr>
      </p:pic>
      <p:sp>
        <p:nvSpPr>
          <p:cNvPr id="12" name="Parallelogram 10"/>
          <p:cNvSpPr/>
          <p:nvPr userDrawn="1"/>
        </p:nvSpPr>
        <p:spPr bwMode="auto">
          <a:xfrm rot="5400000" flipH="1">
            <a:off x="5320618" y="-642728"/>
            <a:ext cx="1555939" cy="12227867"/>
          </a:xfrm>
          <a:custGeom>
            <a:avLst/>
            <a:gdLst>
              <a:gd name="connsiteX0" fmla="*/ 0 w 2777078"/>
              <a:gd name="connsiteY0" fmla="*/ 0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0 w 2777078"/>
              <a:gd name="connsiteY4" fmla="*/ 0 h 12191999"/>
              <a:gd name="connsiteX0" fmla="*/ 1085273 w 2777078"/>
              <a:gd name="connsiteY0" fmla="*/ 1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1085273 w 2777078"/>
              <a:gd name="connsiteY4" fmla="*/ 1 h 12191999"/>
              <a:gd name="connsiteX0" fmla="*/ 1085273 w 2777078"/>
              <a:gd name="connsiteY0" fmla="*/ 35863 h 12227861"/>
              <a:gd name="connsiteX1" fmla="*/ 2358932 w 2777078"/>
              <a:gd name="connsiteY1" fmla="*/ 0 h 12227861"/>
              <a:gd name="connsiteX2" fmla="*/ 2777078 w 2777078"/>
              <a:gd name="connsiteY2" fmla="*/ 12227861 h 12227861"/>
              <a:gd name="connsiteX3" fmla="*/ 0 w 2777078"/>
              <a:gd name="connsiteY3" fmla="*/ 12227861 h 12227861"/>
              <a:gd name="connsiteX4" fmla="*/ 1085273 w 2777078"/>
              <a:gd name="connsiteY4" fmla="*/ 35863 h 12227861"/>
              <a:gd name="connsiteX0" fmla="*/ 273578 w 1965383"/>
              <a:gd name="connsiteY0" fmla="*/ 35863 h 12245793"/>
              <a:gd name="connsiteX1" fmla="*/ 1547237 w 1965383"/>
              <a:gd name="connsiteY1" fmla="*/ 0 h 12245793"/>
              <a:gd name="connsiteX2" fmla="*/ 1965383 w 1965383"/>
              <a:gd name="connsiteY2" fmla="*/ 12227861 h 12245793"/>
              <a:gd name="connsiteX3" fmla="*/ 0 w 1965383"/>
              <a:gd name="connsiteY3" fmla="*/ 12245793 h 12245793"/>
              <a:gd name="connsiteX4" fmla="*/ 273578 w 1965383"/>
              <a:gd name="connsiteY4" fmla="*/ 35863 h 12245793"/>
              <a:gd name="connsiteX0" fmla="*/ 0 w 2257531"/>
              <a:gd name="connsiteY0" fmla="*/ 17934 h 12245793"/>
              <a:gd name="connsiteX1" fmla="*/ 1839385 w 2257531"/>
              <a:gd name="connsiteY1" fmla="*/ 0 h 12245793"/>
              <a:gd name="connsiteX2" fmla="*/ 2257531 w 2257531"/>
              <a:gd name="connsiteY2" fmla="*/ 12227861 h 12245793"/>
              <a:gd name="connsiteX3" fmla="*/ 292148 w 2257531"/>
              <a:gd name="connsiteY3" fmla="*/ 12245793 h 12245793"/>
              <a:gd name="connsiteX4" fmla="*/ 0 w 2257531"/>
              <a:gd name="connsiteY4" fmla="*/ 17934 h 12245793"/>
              <a:gd name="connsiteX0" fmla="*/ 0 w 2257531"/>
              <a:gd name="connsiteY0" fmla="*/ 17934 h 12245793"/>
              <a:gd name="connsiteX1" fmla="*/ 1445837 w 2257531"/>
              <a:gd name="connsiteY1" fmla="*/ 0 h 12245793"/>
              <a:gd name="connsiteX2" fmla="*/ 2257531 w 2257531"/>
              <a:gd name="connsiteY2" fmla="*/ 12227861 h 12245793"/>
              <a:gd name="connsiteX3" fmla="*/ 292148 w 2257531"/>
              <a:gd name="connsiteY3" fmla="*/ 12245793 h 12245793"/>
              <a:gd name="connsiteX4" fmla="*/ 0 w 2257531"/>
              <a:gd name="connsiteY4" fmla="*/ 17934 h 12245793"/>
              <a:gd name="connsiteX0" fmla="*/ 0 w 2134547"/>
              <a:gd name="connsiteY0" fmla="*/ 17934 h 12245793"/>
              <a:gd name="connsiteX1" fmla="*/ 1445837 w 2134547"/>
              <a:gd name="connsiteY1" fmla="*/ 0 h 12245793"/>
              <a:gd name="connsiteX2" fmla="*/ 2134547 w 2134547"/>
              <a:gd name="connsiteY2" fmla="*/ 12209931 h 12245793"/>
              <a:gd name="connsiteX3" fmla="*/ 292148 w 2134547"/>
              <a:gd name="connsiteY3" fmla="*/ 12245793 h 12245793"/>
              <a:gd name="connsiteX4" fmla="*/ 0 w 2134547"/>
              <a:gd name="connsiteY4" fmla="*/ 17934 h 12245793"/>
              <a:gd name="connsiteX0" fmla="*/ 0 w 2134547"/>
              <a:gd name="connsiteY0" fmla="*/ 17934 h 12227867"/>
              <a:gd name="connsiteX1" fmla="*/ 1445837 w 2134547"/>
              <a:gd name="connsiteY1" fmla="*/ 0 h 12227867"/>
              <a:gd name="connsiteX2" fmla="*/ 2134547 w 2134547"/>
              <a:gd name="connsiteY2" fmla="*/ 12209931 h 12227867"/>
              <a:gd name="connsiteX3" fmla="*/ 242953 w 2134547"/>
              <a:gd name="connsiteY3" fmla="*/ 12227867 h 12227867"/>
              <a:gd name="connsiteX4" fmla="*/ 0 w 2134547"/>
              <a:gd name="connsiteY4" fmla="*/ 17934 h 12227867"/>
              <a:gd name="connsiteX0" fmla="*/ 0 w 2134546"/>
              <a:gd name="connsiteY0" fmla="*/ 17934 h 12227867"/>
              <a:gd name="connsiteX1" fmla="*/ 1445837 w 2134546"/>
              <a:gd name="connsiteY1" fmla="*/ 0 h 12227867"/>
              <a:gd name="connsiteX2" fmla="*/ 2134546 w 2134546"/>
              <a:gd name="connsiteY2" fmla="*/ 12222126 h 12227867"/>
              <a:gd name="connsiteX3" fmla="*/ 242953 w 2134546"/>
              <a:gd name="connsiteY3" fmla="*/ 12227867 h 12227867"/>
              <a:gd name="connsiteX4" fmla="*/ 0 w 2134546"/>
              <a:gd name="connsiteY4" fmla="*/ 17934 h 12227867"/>
              <a:gd name="connsiteX0" fmla="*/ 0 w 2134546"/>
              <a:gd name="connsiteY0" fmla="*/ 17934 h 12227867"/>
              <a:gd name="connsiteX1" fmla="*/ 1445837 w 2134546"/>
              <a:gd name="connsiteY1" fmla="*/ 0 h 12227867"/>
              <a:gd name="connsiteX2" fmla="*/ 2134546 w 2134546"/>
              <a:gd name="connsiteY2" fmla="*/ 12222126 h 12227867"/>
              <a:gd name="connsiteX3" fmla="*/ 234590 w 2134546"/>
              <a:gd name="connsiteY3" fmla="*/ 12227867 h 12227867"/>
              <a:gd name="connsiteX4" fmla="*/ 0 w 2134546"/>
              <a:gd name="connsiteY4" fmla="*/ 17934 h 1222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4546" h="12227867">
                <a:moveTo>
                  <a:pt x="0" y="17934"/>
                </a:moveTo>
                <a:lnTo>
                  <a:pt x="1445837" y="0"/>
                </a:lnTo>
                <a:lnTo>
                  <a:pt x="2134546" y="12222126"/>
                </a:lnTo>
                <a:lnTo>
                  <a:pt x="234590" y="12227867"/>
                </a:lnTo>
                <a:lnTo>
                  <a:pt x="0" y="17934"/>
                </a:lnTo>
                <a:close/>
              </a:path>
            </a:pathLst>
          </a:custGeom>
          <a:solidFill>
            <a:srgbClr val="0A1446">
              <a:alpha val="62000"/>
            </a:srgb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16" name="Parallelogram 10"/>
          <p:cNvSpPr/>
          <p:nvPr userDrawn="1"/>
        </p:nvSpPr>
        <p:spPr bwMode="auto">
          <a:xfrm rot="5400000" flipH="1">
            <a:off x="4922486" y="-4888259"/>
            <a:ext cx="2364960" cy="12209928"/>
          </a:xfrm>
          <a:custGeom>
            <a:avLst/>
            <a:gdLst>
              <a:gd name="connsiteX0" fmla="*/ 0 w 2777078"/>
              <a:gd name="connsiteY0" fmla="*/ 0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0 w 2777078"/>
              <a:gd name="connsiteY4" fmla="*/ 0 h 12191999"/>
              <a:gd name="connsiteX0" fmla="*/ 1085273 w 2777078"/>
              <a:gd name="connsiteY0" fmla="*/ 1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1085273 w 2777078"/>
              <a:gd name="connsiteY4" fmla="*/ 1 h 12191999"/>
              <a:gd name="connsiteX0" fmla="*/ 1085273 w 3244418"/>
              <a:gd name="connsiteY0" fmla="*/ 1 h 12191999"/>
              <a:gd name="connsiteX1" fmla="*/ 2777078 w 3244418"/>
              <a:gd name="connsiteY1" fmla="*/ 0 h 12191999"/>
              <a:gd name="connsiteX2" fmla="*/ 3244417 w 3244418"/>
              <a:gd name="connsiteY2" fmla="*/ 12191999 h 12191999"/>
              <a:gd name="connsiteX3" fmla="*/ 0 w 3244418"/>
              <a:gd name="connsiteY3" fmla="*/ 12191999 h 12191999"/>
              <a:gd name="connsiteX4" fmla="*/ 1085273 w 3244418"/>
              <a:gd name="connsiteY4" fmla="*/ 1 h 12191999"/>
              <a:gd name="connsiteX0" fmla="*/ 1085273 w 3244417"/>
              <a:gd name="connsiteY0" fmla="*/ 17930 h 12209928"/>
              <a:gd name="connsiteX1" fmla="*/ 2309739 w 3244417"/>
              <a:gd name="connsiteY1" fmla="*/ 0 h 12209928"/>
              <a:gd name="connsiteX2" fmla="*/ 3244417 w 3244417"/>
              <a:gd name="connsiteY2" fmla="*/ 12209928 h 12209928"/>
              <a:gd name="connsiteX3" fmla="*/ 0 w 3244417"/>
              <a:gd name="connsiteY3" fmla="*/ 12209928 h 12209928"/>
              <a:gd name="connsiteX4" fmla="*/ 1085273 w 3244417"/>
              <a:gd name="connsiteY4" fmla="*/ 17930 h 12209928"/>
              <a:gd name="connsiteX0" fmla="*/ 1085273 w 3244417"/>
              <a:gd name="connsiteY0" fmla="*/ 17930 h 12209928"/>
              <a:gd name="connsiteX1" fmla="*/ 2186755 w 3244417"/>
              <a:gd name="connsiteY1" fmla="*/ 0 h 12209928"/>
              <a:gd name="connsiteX2" fmla="*/ 3244417 w 3244417"/>
              <a:gd name="connsiteY2" fmla="*/ 12209928 h 12209928"/>
              <a:gd name="connsiteX3" fmla="*/ 0 w 3244417"/>
              <a:gd name="connsiteY3" fmla="*/ 12209928 h 12209928"/>
              <a:gd name="connsiteX4" fmla="*/ 1085273 w 3244417"/>
              <a:gd name="connsiteY4" fmla="*/ 17930 h 12209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4417" h="12209928">
                <a:moveTo>
                  <a:pt x="1085273" y="17930"/>
                </a:moveTo>
                <a:lnTo>
                  <a:pt x="2186755" y="0"/>
                </a:lnTo>
                <a:lnTo>
                  <a:pt x="3244417" y="12209928"/>
                </a:lnTo>
                <a:lnTo>
                  <a:pt x="0" y="12209928"/>
                </a:lnTo>
                <a:lnTo>
                  <a:pt x="1085273" y="17930"/>
                </a:lnTo>
                <a:close/>
              </a:path>
            </a:pathLst>
          </a:custGeom>
          <a:solidFill>
            <a:schemeClr val="accent4">
              <a:alpha val="30000"/>
            </a:scheme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lvl="0"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13" name="Parallelogram 10"/>
          <p:cNvSpPr/>
          <p:nvPr userDrawn="1"/>
        </p:nvSpPr>
        <p:spPr bwMode="auto">
          <a:xfrm rot="5400000" flipH="1">
            <a:off x="5083850" y="-5083848"/>
            <a:ext cx="2024302" cy="12191999"/>
          </a:xfrm>
          <a:custGeom>
            <a:avLst/>
            <a:gdLst>
              <a:gd name="connsiteX0" fmla="*/ 0 w 2777078"/>
              <a:gd name="connsiteY0" fmla="*/ 0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0 w 2777078"/>
              <a:gd name="connsiteY4" fmla="*/ 0 h 12191999"/>
              <a:gd name="connsiteX0" fmla="*/ 1085273 w 2777078"/>
              <a:gd name="connsiteY0" fmla="*/ 1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1085273 w 2777078"/>
              <a:gd name="connsiteY4" fmla="*/ 1 h 1219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7078" h="12191999">
                <a:moveTo>
                  <a:pt x="1085273" y="1"/>
                </a:moveTo>
                <a:lnTo>
                  <a:pt x="2777078" y="0"/>
                </a:lnTo>
                <a:lnTo>
                  <a:pt x="2777078" y="12191999"/>
                </a:lnTo>
                <a:lnTo>
                  <a:pt x="0" y="12191999"/>
                </a:lnTo>
                <a:lnTo>
                  <a:pt x="1085273" y="1"/>
                </a:lnTo>
                <a:close/>
              </a:path>
            </a:pathLst>
          </a:custGeom>
          <a:solidFill>
            <a:srgbClr val="0A1446">
              <a:alpha val="62000"/>
            </a:srgb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19" name="Parallelogram 10"/>
          <p:cNvSpPr/>
          <p:nvPr userDrawn="1"/>
        </p:nvSpPr>
        <p:spPr bwMode="auto">
          <a:xfrm rot="16200000">
            <a:off x="4904554" y="-454481"/>
            <a:ext cx="2364960" cy="12209928"/>
          </a:xfrm>
          <a:custGeom>
            <a:avLst/>
            <a:gdLst>
              <a:gd name="connsiteX0" fmla="*/ 0 w 2777078"/>
              <a:gd name="connsiteY0" fmla="*/ 0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0 w 2777078"/>
              <a:gd name="connsiteY4" fmla="*/ 0 h 12191999"/>
              <a:gd name="connsiteX0" fmla="*/ 1085273 w 2777078"/>
              <a:gd name="connsiteY0" fmla="*/ 1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1085273 w 2777078"/>
              <a:gd name="connsiteY4" fmla="*/ 1 h 12191999"/>
              <a:gd name="connsiteX0" fmla="*/ 1085273 w 3244418"/>
              <a:gd name="connsiteY0" fmla="*/ 1 h 12191999"/>
              <a:gd name="connsiteX1" fmla="*/ 2777078 w 3244418"/>
              <a:gd name="connsiteY1" fmla="*/ 0 h 12191999"/>
              <a:gd name="connsiteX2" fmla="*/ 3244417 w 3244418"/>
              <a:gd name="connsiteY2" fmla="*/ 12191999 h 12191999"/>
              <a:gd name="connsiteX3" fmla="*/ 0 w 3244418"/>
              <a:gd name="connsiteY3" fmla="*/ 12191999 h 12191999"/>
              <a:gd name="connsiteX4" fmla="*/ 1085273 w 3244418"/>
              <a:gd name="connsiteY4" fmla="*/ 1 h 12191999"/>
              <a:gd name="connsiteX0" fmla="*/ 1085273 w 3244417"/>
              <a:gd name="connsiteY0" fmla="*/ 17930 h 12209928"/>
              <a:gd name="connsiteX1" fmla="*/ 2309739 w 3244417"/>
              <a:gd name="connsiteY1" fmla="*/ 0 h 12209928"/>
              <a:gd name="connsiteX2" fmla="*/ 3244417 w 3244417"/>
              <a:gd name="connsiteY2" fmla="*/ 12209928 h 12209928"/>
              <a:gd name="connsiteX3" fmla="*/ 0 w 3244417"/>
              <a:gd name="connsiteY3" fmla="*/ 12209928 h 12209928"/>
              <a:gd name="connsiteX4" fmla="*/ 1085273 w 3244417"/>
              <a:gd name="connsiteY4" fmla="*/ 17930 h 12209928"/>
              <a:gd name="connsiteX0" fmla="*/ 1085273 w 3244417"/>
              <a:gd name="connsiteY0" fmla="*/ 17930 h 12209928"/>
              <a:gd name="connsiteX1" fmla="*/ 2186755 w 3244417"/>
              <a:gd name="connsiteY1" fmla="*/ 0 h 12209928"/>
              <a:gd name="connsiteX2" fmla="*/ 3244417 w 3244417"/>
              <a:gd name="connsiteY2" fmla="*/ 12209928 h 12209928"/>
              <a:gd name="connsiteX3" fmla="*/ 0 w 3244417"/>
              <a:gd name="connsiteY3" fmla="*/ 12209928 h 12209928"/>
              <a:gd name="connsiteX4" fmla="*/ 1085273 w 3244417"/>
              <a:gd name="connsiteY4" fmla="*/ 17930 h 12209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4417" h="12209928">
                <a:moveTo>
                  <a:pt x="1085273" y="17930"/>
                </a:moveTo>
                <a:lnTo>
                  <a:pt x="2186755" y="0"/>
                </a:lnTo>
                <a:lnTo>
                  <a:pt x="3244417" y="12209928"/>
                </a:lnTo>
                <a:lnTo>
                  <a:pt x="0" y="12209928"/>
                </a:lnTo>
                <a:lnTo>
                  <a:pt x="1085273" y="17930"/>
                </a:lnTo>
                <a:close/>
              </a:path>
            </a:pathLst>
          </a:custGeom>
          <a:solidFill>
            <a:schemeClr val="accent4">
              <a:alpha val="34000"/>
            </a:scheme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lvl="0"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10" name="Parallelogram 10"/>
          <p:cNvSpPr/>
          <p:nvPr userDrawn="1"/>
        </p:nvSpPr>
        <p:spPr bwMode="auto">
          <a:xfrm rot="5400000" flipV="1">
            <a:off x="5083849" y="-268081"/>
            <a:ext cx="2024302" cy="12227861"/>
          </a:xfrm>
          <a:custGeom>
            <a:avLst/>
            <a:gdLst>
              <a:gd name="connsiteX0" fmla="*/ 0 w 2777078"/>
              <a:gd name="connsiteY0" fmla="*/ 0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0 w 2777078"/>
              <a:gd name="connsiteY4" fmla="*/ 0 h 12191999"/>
              <a:gd name="connsiteX0" fmla="*/ 1085273 w 2777078"/>
              <a:gd name="connsiteY0" fmla="*/ 1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1085273 w 2777078"/>
              <a:gd name="connsiteY4" fmla="*/ 1 h 1219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7078" h="12191999">
                <a:moveTo>
                  <a:pt x="1085273" y="1"/>
                </a:moveTo>
                <a:lnTo>
                  <a:pt x="2777078" y="0"/>
                </a:lnTo>
                <a:lnTo>
                  <a:pt x="2777078" y="12191999"/>
                </a:lnTo>
                <a:lnTo>
                  <a:pt x="0" y="12191999"/>
                </a:lnTo>
                <a:lnTo>
                  <a:pt x="1085273" y="1"/>
                </a:lnTo>
                <a:close/>
              </a:path>
            </a:pathLst>
          </a:custGeom>
          <a:solidFill>
            <a:srgbClr val="0A1446">
              <a:alpha val="62000"/>
            </a:srgb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Tree>
    <p:extLst>
      <p:ext uri="{BB962C8B-B14F-4D97-AF65-F5344CB8AC3E}">
        <p14:creationId xmlns:p14="http://schemas.microsoft.com/office/powerpoint/2010/main" val="1726245688"/>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t"/>
          <a:lstStyle/>
          <a:p>
            <a:r>
              <a:rPr lang="en-US" dirty="0" smtClean="0"/>
              <a:t>Click to Edit Master Title Style</a:t>
            </a:r>
            <a:endParaRPr lang="en-US" dirty="0"/>
          </a:p>
        </p:txBody>
      </p:sp>
      <p:sp>
        <p:nvSpPr>
          <p:cNvPr id="5" name="Content Placeholder 4"/>
          <p:cNvSpPr>
            <a:spLocks noGrp="1"/>
          </p:cNvSpPr>
          <p:nvPr>
            <p:ph sz="quarter" idx="10"/>
          </p:nvPr>
        </p:nvSpPr>
        <p:spPr>
          <a:xfrm>
            <a:off x="914400" y="1828800"/>
            <a:ext cx="10369296" cy="3429000"/>
          </a:xfrm>
        </p:spPr>
        <p:txBody>
          <a:bodyPr/>
          <a:lstStyle/>
          <a:p>
            <a:pPr lvl="0"/>
            <a:r>
              <a:rPr lang="en-US" smtClean="0"/>
              <a:t>Edit Master text styles</a:t>
            </a:r>
          </a:p>
          <a:p>
            <a:pPr lvl="1"/>
            <a:r>
              <a:rPr lang="en-US" smtClean="0"/>
              <a:t>Second level</a:t>
            </a:r>
          </a:p>
          <a:p>
            <a:pPr lvl="2"/>
            <a:r>
              <a:rPr lang="en-US" smtClean="0"/>
              <a:t>Third level</a:t>
            </a:r>
          </a:p>
        </p:txBody>
      </p:sp>
      <p:sp>
        <p:nvSpPr>
          <p:cNvPr id="4"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6DEFD86-78C4-084A-B0B5-04A7A3431B39}" type="datetime1">
              <a:rPr lang="en-US" smtClean="0"/>
              <a:t>1/22/2019</a:t>
            </a:fld>
            <a:endParaRPr lang="en-US"/>
          </a:p>
        </p:txBody>
      </p:sp>
      <p:sp>
        <p:nvSpPr>
          <p:cNvPr id="6"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7"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2625" y="682625"/>
            <a:ext cx="10826496" cy="369332"/>
          </a:xfrm>
        </p:spPr>
        <p:txBody>
          <a:bodyPr/>
          <a:lstStyle>
            <a:lvl1pPr>
              <a:defRPr lang="en-US" sz="2400" b="1" kern="1200" spc="0" dirty="0" smtClean="0">
                <a:solidFill>
                  <a:schemeClr val="tx1"/>
                </a:solidFill>
                <a:latin typeface="+mj-lt"/>
                <a:ea typeface="+mj-ea"/>
                <a:cs typeface="Arial"/>
              </a:defRPr>
            </a:lvl1pPr>
          </a:lstStyle>
          <a:p>
            <a:r>
              <a:rPr lang="en-US" dirty="0" smtClean="0"/>
              <a:t>Click to Edit Master Title Style</a:t>
            </a:r>
            <a:endParaRPr lang="en-US" dirty="0"/>
          </a:p>
        </p:txBody>
      </p:sp>
      <p:sp>
        <p:nvSpPr>
          <p:cNvPr id="8" name="Text Placeholder 7"/>
          <p:cNvSpPr>
            <a:spLocks noGrp="1"/>
          </p:cNvSpPr>
          <p:nvPr>
            <p:ph type="body" sz="quarter" idx="11" hasCustomPrompt="1"/>
          </p:nvPr>
        </p:nvSpPr>
        <p:spPr>
          <a:xfrm>
            <a:off x="682625" y="1097309"/>
            <a:ext cx="10826496" cy="246221"/>
          </a:xfrm>
        </p:spPr>
        <p:txBody>
          <a:bodyPr anchor="t" anchorCtr="0">
            <a:spAutoFit/>
          </a:bodyPr>
          <a:lstStyle>
            <a:lvl1pPr marL="0" indent="0">
              <a:spcBef>
                <a:spcPts val="0"/>
              </a:spcBef>
              <a:spcAft>
                <a:spcPts val="0"/>
              </a:spcAft>
              <a:buNone/>
              <a:defRPr sz="1600">
                <a:solidFill>
                  <a:schemeClr val="accent4">
                    <a:lumMod val="40000"/>
                    <a:lumOff val="60000"/>
                  </a:schemeClr>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smtClean="0"/>
              <a:t>Click to Edit Subtitle (optional)</a:t>
            </a:r>
          </a:p>
        </p:txBody>
      </p:sp>
      <p:sp>
        <p:nvSpPr>
          <p:cNvPr id="11" name="Content Placeholder 10"/>
          <p:cNvSpPr>
            <a:spLocks noGrp="1"/>
          </p:cNvSpPr>
          <p:nvPr>
            <p:ph sz="quarter" idx="12"/>
          </p:nvPr>
        </p:nvSpPr>
        <p:spPr>
          <a:xfrm>
            <a:off x="914400" y="1828804"/>
            <a:ext cx="10369296" cy="3427413"/>
          </a:xfrm>
        </p:spPr>
        <p:txBody>
          <a:bodyPr/>
          <a:lstStyle/>
          <a:p>
            <a:pPr lvl="0"/>
            <a:r>
              <a:rPr lang="en-US" smtClean="0"/>
              <a:t>Edit Master text styles</a:t>
            </a:r>
          </a:p>
          <a:p>
            <a:pPr lvl="1"/>
            <a:r>
              <a:rPr lang="en-US" smtClean="0"/>
              <a:t>Second level</a:t>
            </a:r>
          </a:p>
          <a:p>
            <a:pPr lvl="2"/>
            <a:r>
              <a:rPr lang="en-US" smtClean="0"/>
              <a:t>Third level</a:t>
            </a:r>
          </a:p>
        </p:txBody>
      </p:sp>
      <p:sp>
        <p:nvSpPr>
          <p:cNvPr id="5"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D5DF95B-0B80-6A4D-A813-6F9D9F38EBA2}" type="datetime1">
              <a:rPr lang="en-US" smtClean="0"/>
              <a:t>1/22/2019</a:t>
            </a:fld>
            <a:endParaRPr lang="en-US"/>
          </a:p>
        </p:txBody>
      </p:sp>
      <p:sp>
        <p:nvSpPr>
          <p:cNvPr id="6"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7"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Tagl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682625"/>
            <a:ext cx="10826496" cy="369332"/>
          </a:xfrm>
          <a:noFill/>
        </p:spPr>
        <p:txBody>
          <a:bodyPr vert="horz" wrap="square" lIns="0" tIns="0" rIns="0" bIns="0" rtlCol="0" anchor="t">
            <a:spAutoFit/>
          </a:bodyPr>
          <a:lstStyle>
            <a:lvl1pPr>
              <a:defRPr lang="en-US" dirty="0"/>
            </a:lvl1pPr>
          </a:lstStyle>
          <a:p>
            <a:pPr lvl="0"/>
            <a:r>
              <a:rPr lang="en-US" dirty="0" smtClean="0"/>
              <a:t>Click to Edit Master Title Style</a:t>
            </a:r>
            <a:endParaRPr lang="en-US" dirty="0"/>
          </a:p>
        </p:txBody>
      </p:sp>
      <p:sp>
        <p:nvSpPr>
          <p:cNvPr id="4" name="Content Placeholder 3"/>
          <p:cNvSpPr>
            <a:spLocks noGrp="1"/>
          </p:cNvSpPr>
          <p:nvPr>
            <p:ph sz="half" idx="2"/>
          </p:nvPr>
        </p:nvSpPr>
        <p:spPr>
          <a:xfrm>
            <a:off x="914400" y="1828800"/>
            <a:ext cx="10369296" cy="3429000"/>
          </a:xfrm>
        </p:spPr>
        <p:txBody>
          <a:bodyPr/>
          <a:lstStyle>
            <a:lvl1pPr>
              <a:lnSpc>
                <a:spcPct val="100000"/>
              </a:lnSpc>
              <a:defRPr sz="2000"/>
            </a:lvl1pPr>
            <a:lvl2pPr>
              <a:lnSpc>
                <a:spcPct val="100000"/>
              </a:lnSpc>
              <a:defRPr sz="1800"/>
            </a:lvl2pPr>
            <a:lvl3pPr>
              <a:lnSpc>
                <a:spcPct val="100000"/>
              </a:lnSpc>
              <a:defRPr sz="1600"/>
            </a:lvl3pPr>
            <a:lvl4pPr>
              <a:defRPr sz="1400"/>
            </a:lvl4pPr>
            <a:lvl5pPr>
              <a:lnSpc>
                <a:spcPts val="1800"/>
              </a:lnSpc>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p:txBody>
      </p:sp>
      <p:sp>
        <p:nvSpPr>
          <p:cNvPr id="7" name="Text Placeholder 6"/>
          <p:cNvSpPr>
            <a:spLocks noGrp="1"/>
          </p:cNvSpPr>
          <p:nvPr>
            <p:ph type="body" sz="quarter" idx="14" hasCustomPrompt="1"/>
          </p:nvPr>
        </p:nvSpPr>
        <p:spPr>
          <a:xfrm>
            <a:off x="687263" y="6177085"/>
            <a:ext cx="10826495" cy="215444"/>
          </a:xfrm>
        </p:spPr>
        <p:txBody>
          <a:bodyPr anchor="b">
            <a:spAutoFit/>
          </a:bodyPr>
          <a:lstStyle>
            <a:lvl1pPr marL="0" marR="0" indent="0" algn="r" defTabSz="457200" rtl="0" eaLnBrk="1" fontAlgn="auto" latinLnBrk="0" hangingPunct="1">
              <a:lnSpc>
                <a:spcPct val="100000"/>
              </a:lnSpc>
              <a:spcBef>
                <a:spcPts val="0"/>
              </a:spcBef>
              <a:spcAft>
                <a:spcPts val="0"/>
              </a:spcAft>
              <a:buClr>
                <a:schemeClr val="tx1">
                  <a:lumMod val="65000"/>
                </a:schemeClr>
              </a:buClr>
              <a:buSzPts val="1100"/>
              <a:buFont typeface="Arial"/>
              <a:buNone/>
              <a:tabLst/>
              <a:defRPr lang="en-US" sz="1400" b="0" i="1" kern="1200" baseline="0" dirty="0" smtClean="0">
                <a:solidFill>
                  <a:schemeClr val="tx2"/>
                </a:solidFill>
                <a:latin typeface="+mn-lt"/>
                <a:ea typeface="+mn-ea"/>
                <a:cs typeface="Arial"/>
              </a:defRPr>
            </a:lvl1pPr>
          </a:lstStyle>
          <a:p>
            <a:pPr lvl="0"/>
            <a:r>
              <a:rPr lang="en-US" dirty="0" smtClean="0"/>
              <a:t>Click to Edit Tagline (optional)</a:t>
            </a:r>
          </a:p>
        </p:txBody>
      </p:sp>
      <p:sp>
        <p:nvSpPr>
          <p:cNvPr id="5" name="Date Placeholder 3"/>
          <p:cNvSpPr>
            <a:spLocks noGrp="1"/>
          </p:cNvSpPr>
          <p:nvPr>
            <p:ph type="dt" sz="half" idx="15"/>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4E55AC9-5819-304B-AB8A-EC561A98EE59}" type="datetime1">
              <a:rPr lang="en-US" smtClean="0"/>
              <a:t>1/22/2019</a:t>
            </a:fld>
            <a:endParaRPr lang="en-US"/>
          </a:p>
        </p:txBody>
      </p:sp>
      <p:sp>
        <p:nvSpPr>
          <p:cNvPr id="6"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8"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ub, Content and Tagllin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85800" y="682625"/>
            <a:ext cx="10826496" cy="369332"/>
          </a:xfrm>
        </p:spPr>
        <p:txBody>
          <a:bodyPr/>
          <a:lstStyle>
            <a:lvl1pPr>
              <a:defRPr/>
            </a:lvl1pPr>
          </a:lstStyle>
          <a:p>
            <a:r>
              <a:rPr lang="en-US" dirty="0" smtClean="0"/>
              <a:t>Click to Edit Master Title Style</a:t>
            </a:r>
            <a:endParaRPr lang="en-US" dirty="0"/>
          </a:p>
        </p:txBody>
      </p:sp>
      <p:sp>
        <p:nvSpPr>
          <p:cNvPr id="9" name="Content Placeholder 21"/>
          <p:cNvSpPr>
            <a:spLocks noGrp="1"/>
          </p:cNvSpPr>
          <p:nvPr>
            <p:ph sz="quarter" idx="18"/>
          </p:nvPr>
        </p:nvSpPr>
        <p:spPr>
          <a:xfrm>
            <a:off x="914400" y="1828800"/>
            <a:ext cx="10369296" cy="3429000"/>
          </a:xfrm>
        </p:spPr>
        <p:txBody>
          <a:bodyPr/>
          <a:lstStyle/>
          <a:p>
            <a:pPr lvl="0"/>
            <a:r>
              <a:rPr lang="en-US" smtClean="0"/>
              <a:t>Edit Master text styles</a:t>
            </a:r>
          </a:p>
          <a:p>
            <a:pPr lvl="1"/>
            <a:r>
              <a:rPr lang="en-US" smtClean="0"/>
              <a:t>Second level</a:t>
            </a:r>
          </a:p>
          <a:p>
            <a:pPr lvl="2"/>
            <a:r>
              <a:rPr lang="en-US" smtClean="0"/>
              <a:t>Third level</a:t>
            </a:r>
          </a:p>
        </p:txBody>
      </p:sp>
      <p:sp>
        <p:nvSpPr>
          <p:cNvPr id="4" name="TextBox 3"/>
          <p:cNvSpPr txBox="1"/>
          <p:nvPr/>
        </p:nvSpPr>
        <p:spPr>
          <a:xfrm>
            <a:off x="11776409" y="1514615"/>
            <a:ext cx="1219201" cy="914400"/>
          </a:xfrm>
          <a:prstGeom prst="rect">
            <a:avLst/>
          </a:prstGeom>
          <a:noFill/>
          <a:effectLst/>
        </p:spPr>
        <p:txBody>
          <a:bodyPr wrap="none" lIns="0" tIns="0" rIns="0" bIns="0" rtlCol="0">
            <a:noAutofit/>
          </a:bodyPr>
          <a:lstStyle/>
          <a:p>
            <a:pPr algn="l" eaLnBrk="0" hangingPunct="0">
              <a:lnSpc>
                <a:spcPts val="1800"/>
              </a:lnSpc>
            </a:pPr>
            <a:endParaRPr lang="en-US" sz="1400" b="1" dirty="0" smtClean="0">
              <a:ea typeface="+mn-ea"/>
              <a:cs typeface="+mn-cs"/>
            </a:endParaRPr>
          </a:p>
        </p:txBody>
      </p:sp>
      <p:sp>
        <p:nvSpPr>
          <p:cNvPr id="10" name="Text Placeholder 9"/>
          <p:cNvSpPr>
            <a:spLocks noGrp="1"/>
          </p:cNvSpPr>
          <p:nvPr>
            <p:ph type="body" sz="quarter" idx="16" hasCustomPrompt="1"/>
          </p:nvPr>
        </p:nvSpPr>
        <p:spPr>
          <a:xfrm>
            <a:off x="685800" y="1097309"/>
            <a:ext cx="10826496" cy="246221"/>
          </a:xfrm>
        </p:spPr>
        <p:txBody>
          <a:bodyPr vert="horz" wrap="square" lIns="0" tIns="0" rIns="0" bIns="0" rtlCol="0" anchor="t">
            <a:spAutoFit/>
          </a:bodyPr>
          <a:lstStyle>
            <a:lvl1pPr marL="0" indent="0" algn="l" defTabSz="457200" rtl="0" eaLnBrk="1" latinLnBrk="0" hangingPunct="1">
              <a:lnSpc>
                <a:spcPct val="100000"/>
              </a:lnSpc>
              <a:spcBef>
                <a:spcPct val="0"/>
              </a:spcBef>
              <a:spcAft>
                <a:spcPts val="0"/>
              </a:spcAft>
              <a:buNone/>
              <a:defRPr lang="en-US" sz="1600" b="1" kern="1200" dirty="0" smtClean="0">
                <a:solidFill>
                  <a:srgbClr val="94E6FF"/>
                </a:solidFill>
                <a:latin typeface="+mj-lt"/>
                <a:ea typeface="+mj-ea"/>
                <a:cs typeface="Arial"/>
              </a:defRPr>
            </a:lvl1pPr>
            <a:lvl2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2pPr>
            <a:lvl3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3pPr>
            <a:lvl4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4pPr>
            <a:lvl5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5pPr>
          </a:lstStyle>
          <a:p>
            <a:pPr lvl="0"/>
            <a:r>
              <a:rPr lang="en-US" dirty="0" smtClean="0"/>
              <a:t>Click to Edit Subtitle (optional)</a:t>
            </a:r>
            <a:endParaRPr lang="en-US" dirty="0"/>
          </a:p>
        </p:txBody>
      </p:sp>
      <p:sp>
        <p:nvSpPr>
          <p:cNvPr id="12" name="Text Placeholder 25"/>
          <p:cNvSpPr>
            <a:spLocks noGrp="1"/>
          </p:cNvSpPr>
          <p:nvPr>
            <p:ph type="body" sz="quarter" idx="20" hasCustomPrompt="1"/>
          </p:nvPr>
        </p:nvSpPr>
        <p:spPr>
          <a:xfrm>
            <a:off x="685800" y="6185356"/>
            <a:ext cx="10826496" cy="215444"/>
          </a:xfrm>
        </p:spPr>
        <p:txBody>
          <a:bodyPr anchor="b">
            <a:spAutoFit/>
          </a:bodyPr>
          <a:lstStyle>
            <a:lvl1pPr marL="0" indent="0" algn="r">
              <a:spcBef>
                <a:spcPts val="0"/>
              </a:spcBef>
              <a:spcAft>
                <a:spcPts val="0"/>
              </a:spcAft>
              <a:buNone/>
              <a:defRPr sz="1400" b="0" i="1" baseline="0">
                <a:solidFill>
                  <a:schemeClr val="tx2"/>
                </a:solidFill>
              </a:defRPr>
            </a:lvl1pPr>
            <a:lvl2pPr marL="0" indent="0" algn="r">
              <a:buNone/>
              <a:defRPr sz="1600"/>
            </a:lvl2pPr>
            <a:lvl3pPr marL="0" indent="0" algn="r">
              <a:buNone/>
              <a:defRPr sz="1600"/>
            </a:lvl3pPr>
            <a:lvl4pPr marL="0" indent="0" algn="r">
              <a:buNone/>
              <a:defRPr sz="1600"/>
            </a:lvl4pPr>
            <a:lvl5pPr marL="0" indent="0" algn="r">
              <a:buNone/>
              <a:defRPr sz="1600"/>
            </a:lvl5pPr>
          </a:lstStyle>
          <a:p>
            <a:pPr lvl="0"/>
            <a:r>
              <a:rPr lang="en-US" dirty="0" smtClean="0"/>
              <a:t>Click to Edit Tagline (optional)</a:t>
            </a:r>
          </a:p>
        </p:txBody>
      </p:sp>
      <p:sp>
        <p:nvSpPr>
          <p:cNvPr id="8" name="TextBox 7"/>
          <p:cNvSpPr txBox="1"/>
          <p:nvPr/>
        </p:nvSpPr>
        <p:spPr>
          <a:xfrm>
            <a:off x="11776409" y="1514615"/>
            <a:ext cx="1219201" cy="914400"/>
          </a:xfrm>
          <a:prstGeom prst="rect">
            <a:avLst/>
          </a:prstGeom>
          <a:noFill/>
          <a:effectLst/>
        </p:spPr>
        <p:txBody>
          <a:bodyPr wrap="none" lIns="0" tIns="0" rIns="0" bIns="0" rtlCol="0">
            <a:noAutofit/>
          </a:bodyPr>
          <a:lstStyle/>
          <a:p>
            <a:pPr algn="l" eaLnBrk="0" hangingPunct="0">
              <a:lnSpc>
                <a:spcPts val="1800"/>
              </a:lnSpc>
            </a:pPr>
            <a:endParaRPr lang="en-US" sz="1400" b="1" dirty="0" smtClean="0">
              <a:ea typeface="+mn-ea"/>
              <a:cs typeface="+mn-cs"/>
            </a:endParaRPr>
          </a:p>
        </p:txBody>
      </p:sp>
      <p:sp>
        <p:nvSpPr>
          <p:cNvPr id="11"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874F111-1245-FB4C-ACB7-129F68E66232}" type="datetime1">
              <a:rPr lang="en-US" smtClean="0"/>
              <a:t>1/22/2019</a:t>
            </a:fld>
            <a:endParaRPr lang="en-US"/>
          </a:p>
        </p:txBody>
      </p:sp>
      <p:sp>
        <p:nvSpPr>
          <p:cNvPr id="13"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14"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extLst>
      <p:ext uri="{BB962C8B-B14F-4D97-AF65-F5344CB8AC3E}">
        <p14:creationId xmlns:p14="http://schemas.microsoft.com/office/powerpoint/2010/main" val="1865473994"/>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80C21C6-642C-6F4C-B53C-06F3F35CEF14}" type="datetime1">
              <a:rPr lang="en-US" smtClean="0"/>
              <a:t>1/22/2019</a:t>
            </a:fld>
            <a:endParaRPr lang="en-US"/>
          </a:p>
        </p:txBody>
      </p:sp>
      <p:sp>
        <p:nvSpPr>
          <p:cNvPr id="4"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without Graphic (center justifie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lvl1pPr>
          </a:lstStyle>
          <a:p>
            <a:r>
              <a:rPr lang="en-US" dirty="0" smtClean="0"/>
              <a:t>Click to Edit Master Title Style</a:t>
            </a:r>
            <a:endParaRPr lang="en-US" dirty="0"/>
          </a:p>
        </p:txBody>
      </p:sp>
      <p:sp>
        <p:nvSpPr>
          <p:cNvPr id="3"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A0E3BE2-FFFE-0B46-AE5A-CBB4C5FEC6FC}" type="datetime1">
              <a:rPr lang="en-US" smtClean="0"/>
              <a:t>1/22/2019</a:t>
            </a:fld>
            <a:endParaRPr lang="en-US"/>
          </a:p>
        </p:txBody>
      </p:sp>
      <p:sp>
        <p:nvSpPr>
          <p:cNvPr id="4"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861994C-B8B3-A740-949B-C8D716F26A7F}" type="datetime1">
              <a:rPr lang="en-US" smtClean="0"/>
              <a:t>1/22/2019</a:t>
            </a:fld>
            <a:endParaRPr lang="en-US"/>
          </a:p>
        </p:txBody>
      </p:sp>
      <p:sp>
        <p:nvSpPr>
          <p:cNvPr id="3"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4"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Section Header">
    <p:bg>
      <p:bgPr>
        <a:gradFill flip="none" rotWithShape="1">
          <a:gsLst>
            <a:gs pos="0">
              <a:srgbClr val="0078C3"/>
            </a:gs>
            <a:gs pos="100000">
              <a:srgbClr val="0A1446"/>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Parallelogram 10"/>
          <p:cNvSpPr/>
          <p:nvPr/>
        </p:nvSpPr>
        <p:spPr bwMode="auto">
          <a:xfrm flipV="1">
            <a:off x="8866909" y="0"/>
            <a:ext cx="3325091" cy="6865698"/>
          </a:xfrm>
          <a:custGeom>
            <a:avLst/>
            <a:gdLst>
              <a:gd name="connsiteX0" fmla="*/ 0 w 5497956"/>
              <a:gd name="connsiteY0" fmla="*/ 0 h 6858000"/>
              <a:gd name="connsiteX1" fmla="*/ 5497956 w 5497956"/>
              <a:gd name="connsiteY1" fmla="*/ 0 h 6858000"/>
              <a:gd name="connsiteX2" fmla="*/ 5497956 w 5497956"/>
              <a:gd name="connsiteY2" fmla="*/ 6858000 h 6858000"/>
              <a:gd name="connsiteX3" fmla="*/ 0 w 5497956"/>
              <a:gd name="connsiteY3" fmla="*/ 6858000 h 6858000"/>
              <a:gd name="connsiteX4" fmla="*/ 0 w 5497956"/>
              <a:gd name="connsiteY4" fmla="*/ 0 h 6858000"/>
              <a:gd name="connsiteX0" fmla="*/ 0 w 5497956"/>
              <a:gd name="connsiteY0" fmla="*/ 0 h 6865697"/>
              <a:gd name="connsiteX1" fmla="*/ 5497956 w 5497956"/>
              <a:gd name="connsiteY1" fmla="*/ 0 h 6865697"/>
              <a:gd name="connsiteX2" fmla="*/ 5497956 w 5497956"/>
              <a:gd name="connsiteY2" fmla="*/ 6858000 h 6865697"/>
              <a:gd name="connsiteX3" fmla="*/ 2747818 w 5497956"/>
              <a:gd name="connsiteY3" fmla="*/ 6865697 h 6865697"/>
              <a:gd name="connsiteX4" fmla="*/ 0 w 5497956"/>
              <a:gd name="connsiteY4" fmla="*/ 0 h 68656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7956" h="6865697">
                <a:moveTo>
                  <a:pt x="0" y="0"/>
                </a:moveTo>
                <a:lnTo>
                  <a:pt x="5497956" y="0"/>
                </a:lnTo>
                <a:lnTo>
                  <a:pt x="5497956" y="6858000"/>
                </a:lnTo>
                <a:lnTo>
                  <a:pt x="2747818" y="6865697"/>
                </a:lnTo>
                <a:lnTo>
                  <a:pt x="0" y="0"/>
                </a:lnTo>
                <a:close/>
              </a:path>
            </a:pathLst>
          </a:custGeom>
          <a:solidFill>
            <a:schemeClr val="accent4">
              <a:alpha val="60000"/>
            </a:scheme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10" name="Parallelogram 10"/>
          <p:cNvSpPr/>
          <p:nvPr/>
        </p:nvSpPr>
        <p:spPr bwMode="auto">
          <a:xfrm rot="5400000" flipH="1">
            <a:off x="5083849" y="-5083848"/>
            <a:ext cx="2024302" cy="12191999"/>
          </a:xfrm>
          <a:custGeom>
            <a:avLst/>
            <a:gdLst>
              <a:gd name="connsiteX0" fmla="*/ 0 w 2777078"/>
              <a:gd name="connsiteY0" fmla="*/ 0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0 w 2777078"/>
              <a:gd name="connsiteY4" fmla="*/ 0 h 12191999"/>
              <a:gd name="connsiteX0" fmla="*/ 1085273 w 2777078"/>
              <a:gd name="connsiteY0" fmla="*/ 1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1085273 w 2777078"/>
              <a:gd name="connsiteY4" fmla="*/ 1 h 1219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7078" h="12191999">
                <a:moveTo>
                  <a:pt x="1085273" y="1"/>
                </a:moveTo>
                <a:lnTo>
                  <a:pt x="2777078" y="0"/>
                </a:lnTo>
                <a:lnTo>
                  <a:pt x="2777078" y="12191999"/>
                </a:lnTo>
                <a:lnTo>
                  <a:pt x="0" y="12191999"/>
                </a:lnTo>
                <a:lnTo>
                  <a:pt x="1085273" y="1"/>
                </a:lnTo>
                <a:close/>
              </a:path>
            </a:pathLst>
          </a:custGeom>
          <a:solidFill>
            <a:srgbClr val="0A1446">
              <a:alpha val="62000"/>
            </a:srgb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12" name="Parallelogram 10"/>
          <p:cNvSpPr/>
          <p:nvPr/>
        </p:nvSpPr>
        <p:spPr bwMode="auto">
          <a:xfrm rot="16200000" flipH="1" flipV="1">
            <a:off x="5083850" y="-250150"/>
            <a:ext cx="2024302" cy="12191999"/>
          </a:xfrm>
          <a:custGeom>
            <a:avLst/>
            <a:gdLst>
              <a:gd name="connsiteX0" fmla="*/ 0 w 2777078"/>
              <a:gd name="connsiteY0" fmla="*/ 0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0 w 2777078"/>
              <a:gd name="connsiteY4" fmla="*/ 0 h 12191999"/>
              <a:gd name="connsiteX0" fmla="*/ 1085273 w 2777078"/>
              <a:gd name="connsiteY0" fmla="*/ 1 h 12191999"/>
              <a:gd name="connsiteX1" fmla="*/ 2777078 w 2777078"/>
              <a:gd name="connsiteY1" fmla="*/ 0 h 12191999"/>
              <a:gd name="connsiteX2" fmla="*/ 2777078 w 2777078"/>
              <a:gd name="connsiteY2" fmla="*/ 12191999 h 12191999"/>
              <a:gd name="connsiteX3" fmla="*/ 0 w 2777078"/>
              <a:gd name="connsiteY3" fmla="*/ 12191999 h 12191999"/>
              <a:gd name="connsiteX4" fmla="*/ 1085273 w 2777078"/>
              <a:gd name="connsiteY4" fmla="*/ 1 h 1219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7078" h="12191999">
                <a:moveTo>
                  <a:pt x="1085273" y="1"/>
                </a:moveTo>
                <a:lnTo>
                  <a:pt x="2777078" y="0"/>
                </a:lnTo>
                <a:lnTo>
                  <a:pt x="2777078" y="12191999"/>
                </a:lnTo>
                <a:lnTo>
                  <a:pt x="0" y="12191999"/>
                </a:lnTo>
                <a:lnTo>
                  <a:pt x="1085273" y="1"/>
                </a:lnTo>
                <a:close/>
              </a:path>
            </a:pathLst>
          </a:custGeom>
          <a:solidFill>
            <a:srgbClr val="0A1446">
              <a:alpha val="62000"/>
            </a:srgbClr>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400" b="1" dirty="0">
              <a:solidFill>
                <a:srgbClr val="000000"/>
              </a:solidFill>
              <a:latin typeface="Arial" charset="0"/>
              <a:ea typeface="ＭＳ Ｐゴシック" pitchFamily="16" charset="-128"/>
              <a:cs typeface="ＭＳ Ｐゴシック" pitchFamily="-97" charset="-128"/>
            </a:endParaRPr>
          </a:p>
        </p:txBody>
      </p:sp>
      <p:sp>
        <p:nvSpPr>
          <p:cNvPr id="3" name="Text Placeholder 2"/>
          <p:cNvSpPr>
            <a:spLocks noGrp="1"/>
          </p:cNvSpPr>
          <p:nvPr>
            <p:ph type="body" idx="1" hasCustomPrompt="1"/>
          </p:nvPr>
        </p:nvSpPr>
        <p:spPr>
          <a:xfrm>
            <a:off x="914401" y="3512743"/>
            <a:ext cx="8221903" cy="338554"/>
          </a:xfrm>
          <a:noFill/>
        </p:spPr>
        <p:txBody>
          <a:bodyPr wrap="square" anchor="t">
            <a:spAutoFit/>
          </a:bodyPr>
          <a:lstStyle>
            <a:lvl1pPr marL="0" indent="0" algn="l">
              <a:lnSpc>
                <a:spcPct val="100000"/>
              </a:lnSpc>
              <a:spcBef>
                <a:spcPts val="0"/>
              </a:spcBef>
              <a:spcAft>
                <a:spcPts val="0"/>
              </a:spcAft>
              <a:buNone/>
              <a:defRPr sz="2200" b="0">
                <a:solidFill>
                  <a:schemeClr val="accent4">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Presenter</a:t>
            </a:r>
            <a:r>
              <a:rPr lang="en-US" dirty="0"/>
              <a:t>(s)</a:t>
            </a:r>
          </a:p>
        </p:txBody>
      </p:sp>
      <p:sp>
        <p:nvSpPr>
          <p:cNvPr id="2" name="Title 1"/>
          <p:cNvSpPr>
            <a:spLocks noGrp="1"/>
          </p:cNvSpPr>
          <p:nvPr>
            <p:ph type="title" hasCustomPrompt="1"/>
          </p:nvPr>
        </p:nvSpPr>
        <p:spPr>
          <a:xfrm>
            <a:off x="914400" y="2732670"/>
            <a:ext cx="8683723" cy="738664"/>
          </a:xfrm>
        </p:spPr>
        <p:txBody>
          <a:bodyPr wrap="square" anchor="b">
            <a:spAutoFit/>
          </a:bodyPr>
          <a:lstStyle>
            <a:lvl1pPr algn="l" defTabSz="457200" rtl="0" eaLnBrk="1" latinLnBrk="0" hangingPunct="1">
              <a:lnSpc>
                <a:spcPct val="100000"/>
              </a:lnSpc>
              <a:spcBef>
                <a:spcPct val="0"/>
              </a:spcBef>
              <a:buNone/>
              <a:defRPr kumimoji="0" lang="en-US" sz="4800" b="1" i="0" kern="1200" cap="none" baseline="0">
                <a:solidFill>
                  <a:schemeClr val="tx1"/>
                </a:solidFill>
                <a:effectLst/>
                <a:latin typeface="+mj-lt"/>
                <a:ea typeface="+mj-ea"/>
                <a:cs typeface="Arial"/>
              </a:defRPr>
            </a:lvl1pPr>
          </a:lstStyle>
          <a:p>
            <a:r>
              <a:rPr kumimoji="0" lang="en-US" dirty="0" smtClean="0"/>
              <a:t>Click to Edit Section </a:t>
            </a:r>
            <a:r>
              <a:rPr kumimoji="0" lang="en-US" dirty="0"/>
              <a:t>Title</a:t>
            </a:r>
            <a:endParaRPr lang="en-US" dirty="0"/>
          </a:p>
        </p:txBody>
      </p:sp>
      <p:sp>
        <p:nvSpPr>
          <p:cNvPr id="7"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F17F20F-8413-1548-BF61-558511100DB7}" type="datetime1">
              <a:rPr lang="en-US" smtClean="0"/>
              <a:t>1/22/2019</a:t>
            </a:fld>
            <a:endParaRPr lang="en-US"/>
          </a:p>
        </p:txBody>
      </p:sp>
      <p:sp>
        <p:nvSpPr>
          <p:cNvPr id="9"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11"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extLst>
      <p:ext uri="{BB962C8B-B14F-4D97-AF65-F5344CB8AC3E}">
        <p14:creationId xmlns:p14="http://schemas.microsoft.com/office/powerpoint/2010/main" val="278048560"/>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95000">
              <a:srgbClr val="053264"/>
            </a:gs>
            <a:gs pos="0">
              <a:srgbClr val="00B9F2"/>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2625"/>
            <a:ext cx="10826496" cy="369332"/>
          </a:xfrm>
          <a:prstGeom prst="rect">
            <a:avLst/>
          </a:prstGeom>
          <a:noFill/>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1828800"/>
            <a:ext cx="10361957" cy="3429000"/>
          </a:xfrm>
          <a:prstGeom prst="rect">
            <a:avLst/>
          </a:prstGeom>
          <a:noFill/>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356350"/>
            <a:ext cx="14351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E7E69C-4D79-BB49-9350-1FEE210EB4F7}" type="datetime1">
              <a:rPr lang="en-US" smtClean="0"/>
              <a:t>1/22/2019</a:t>
            </a:fld>
            <a:endParaRPr lang="en-US"/>
          </a:p>
        </p:txBody>
      </p:sp>
      <p:sp>
        <p:nvSpPr>
          <p:cNvPr id="5" name="Footer Placeholder 4"/>
          <p:cNvSpPr>
            <a:spLocks noGrp="1"/>
          </p:cNvSpPr>
          <p:nvPr>
            <p:ph type="ftr" sz="quarter" idx="3"/>
          </p:nvPr>
        </p:nvSpPr>
        <p:spPr>
          <a:xfrm>
            <a:off x="6337300" y="6356350"/>
            <a:ext cx="50673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512296" y="6356350"/>
            <a:ext cx="46380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847EE6-F7C9-3041-A28D-502F5689C8E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6800" r:id="rId1"/>
    <p:sldLayoutId id="2147486801" r:id="rId2"/>
    <p:sldLayoutId id="2147486802" r:id="rId3"/>
    <p:sldLayoutId id="2147486803" r:id="rId4"/>
    <p:sldLayoutId id="2147486804" r:id="rId5"/>
    <p:sldLayoutId id="2147486805" r:id="rId6"/>
    <p:sldLayoutId id="2147486806" r:id="rId7"/>
    <p:sldLayoutId id="2147486807" r:id="rId8"/>
    <p:sldLayoutId id="2147486808" r:id="rId9"/>
    <p:sldLayoutId id="2147486809" r:id="rId10"/>
    <p:sldLayoutId id="2147486810" r:id="rId11"/>
    <p:sldLayoutId id="2147486811" r:id="rId12"/>
    <p:sldLayoutId id="2147486812" r:id="rId13"/>
    <p:sldLayoutId id="2147486816" r:id="rId14"/>
  </p:sldLayoutIdLst>
  <p:transition spd="med">
    <p:fade/>
  </p:transition>
  <p:timing>
    <p:tnLst>
      <p:par>
        <p:cTn id="1" dur="indefinite" restart="never" nodeType="tmRoot"/>
      </p:par>
    </p:tnLst>
  </p:timing>
  <p:hf sldNum="0" hdr="0" ftr="0" dt="0"/>
  <p:txStyles>
    <p:titleStyle>
      <a:lvl1pPr algn="l" defTabSz="457200" rtl="0" eaLnBrk="1" latinLnBrk="0" hangingPunct="1">
        <a:lnSpc>
          <a:spcPct val="100000"/>
        </a:lnSpc>
        <a:spcBef>
          <a:spcPct val="0"/>
        </a:spcBef>
        <a:buNone/>
        <a:defRPr sz="2400" b="1" kern="1200">
          <a:solidFill>
            <a:schemeClr val="tx1"/>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1"/>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1"/>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1"/>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epsg.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Esri Prepares for 2022</a:t>
            </a:r>
            <a:endParaRPr lang="en-US" dirty="0"/>
          </a:p>
        </p:txBody>
      </p:sp>
      <p:sp>
        <p:nvSpPr>
          <p:cNvPr id="5" name="Subtitle 4"/>
          <p:cNvSpPr>
            <a:spLocks noGrp="1"/>
          </p:cNvSpPr>
          <p:nvPr>
            <p:ph type="subTitle" idx="1"/>
          </p:nvPr>
        </p:nvSpPr>
        <p:spPr/>
        <p:txBody>
          <a:bodyPr/>
          <a:lstStyle/>
          <a:p>
            <a:r>
              <a:rPr lang="en-US" dirty="0" smtClean="0"/>
              <a:t>Melita Kennedy</a:t>
            </a:r>
            <a:endParaRPr lang="en-US" dirty="0"/>
          </a:p>
        </p:txBody>
      </p:sp>
    </p:spTree>
    <p:extLst>
      <p:ext uri="{BB962C8B-B14F-4D97-AF65-F5344CB8AC3E}">
        <p14:creationId xmlns:p14="http://schemas.microsoft.com/office/powerpoint/2010/main" val="235300819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sz="quarter" idx="10"/>
          </p:nvPr>
        </p:nvSpPr>
        <p:spPr/>
        <p:txBody>
          <a:bodyPr/>
          <a:lstStyle/>
          <a:p>
            <a:r>
              <a:rPr lang="en-US" dirty="0" smtClean="0"/>
              <a:t>Engaging with NGS</a:t>
            </a:r>
          </a:p>
          <a:p>
            <a:r>
              <a:rPr lang="en-US" dirty="0" smtClean="0"/>
              <a:t>Webinars</a:t>
            </a:r>
          </a:p>
          <a:p>
            <a:r>
              <a:rPr lang="en-US" dirty="0" smtClean="0"/>
              <a:t>Geospatial Summits </a:t>
            </a:r>
          </a:p>
          <a:p>
            <a:r>
              <a:rPr lang="en-US" dirty="0" smtClean="0"/>
              <a:t>Personal communication</a:t>
            </a:r>
          </a:p>
          <a:p>
            <a:r>
              <a:rPr lang="en-US" dirty="0" smtClean="0"/>
              <a:t>Customer communication</a:t>
            </a:r>
          </a:p>
          <a:p>
            <a:r>
              <a:rPr lang="en-US" dirty="0" smtClean="0"/>
              <a:t>Testing when data is released</a:t>
            </a:r>
            <a:endParaRPr lang="en-US" dirty="0"/>
          </a:p>
        </p:txBody>
      </p:sp>
    </p:spTree>
    <p:extLst>
      <p:ext uri="{BB962C8B-B14F-4D97-AF65-F5344CB8AC3E}">
        <p14:creationId xmlns:p14="http://schemas.microsoft.com/office/powerpoint/2010/main" val="391200982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 to “add support”?</a:t>
            </a:r>
            <a:endParaRPr lang="en-US" dirty="0"/>
          </a:p>
        </p:txBody>
      </p:sp>
      <p:sp>
        <p:nvSpPr>
          <p:cNvPr id="4" name="Content Placeholder 3"/>
          <p:cNvSpPr>
            <a:spLocks noGrp="1"/>
          </p:cNvSpPr>
          <p:nvPr>
            <p:ph sz="quarter" idx="12"/>
          </p:nvPr>
        </p:nvSpPr>
        <p:spPr/>
        <p:txBody>
          <a:bodyPr/>
          <a:lstStyle/>
          <a:p>
            <a:r>
              <a:rPr lang="en-US" dirty="0" smtClean="0"/>
              <a:t>CRS and transformations are added to the projection engine</a:t>
            </a:r>
          </a:p>
          <a:p>
            <a:r>
              <a:rPr lang="en-US" dirty="0" smtClean="0"/>
              <a:t>New methods like interpolation method must be added</a:t>
            </a:r>
          </a:p>
          <a:p>
            <a:r>
              <a:rPr lang="en-US" dirty="0" smtClean="0"/>
              <a:t>File formats must be supported</a:t>
            </a:r>
          </a:p>
          <a:p>
            <a:r>
              <a:rPr lang="en-US" dirty="0" smtClean="0"/>
              <a:t>We already support GEOCON and </a:t>
            </a:r>
            <a:r>
              <a:rPr lang="en-US" dirty="0" err="1" smtClean="0"/>
              <a:t>Vdatum</a:t>
            </a:r>
            <a:r>
              <a:rPr lang="en-US" dirty="0" smtClean="0"/>
              <a:t> file formats</a:t>
            </a:r>
          </a:p>
        </p:txBody>
      </p:sp>
    </p:spTree>
    <p:extLst>
      <p:ext uri="{BB962C8B-B14F-4D97-AF65-F5344CB8AC3E}">
        <p14:creationId xmlns:p14="http://schemas.microsoft.com/office/powerpoint/2010/main" val="3562872605"/>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Incorporating State Plane, UTM, other CRS</a:t>
            </a:r>
            <a:endParaRPr lang="en-US" dirty="0"/>
          </a:p>
        </p:txBody>
      </p:sp>
      <p:sp>
        <p:nvSpPr>
          <p:cNvPr id="3" name="Content Placeholder 2"/>
          <p:cNvSpPr>
            <a:spLocks noGrp="1"/>
          </p:cNvSpPr>
          <p:nvPr>
            <p:ph sz="quarter" idx="10"/>
          </p:nvPr>
        </p:nvSpPr>
        <p:spPr/>
        <p:txBody>
          <a:bodyPr/>
          <a:lstStyle/>
          <a:p>
            <a:r>
              <a:rPr lang="en-US" dirty="0" smtClean="0"/>
              <a:t>NGS-created </a:t>
            </a:r>
            <a:r>
              <a:rPr lang="en-US" dirty="0"/>
              <a:t>ones we will add when published</a:t>
            </a:r>
          </a:p>
          <a:p>
            <a:r>
              <a:rPr lang="en-US" dirty="0"/>
              <a:t>State-created ones</a:t>
            </a:r>
          </a:p>
          <a:p>
            <a:pPr lvl="1"/>
            <a:r>
              <a:rPr lang="en-US" dirty="0"/>
              <a:t>Contact Technical Support</a:t>
            </a:r>
          </a:p>
          <a:p>
            <a:pPr lvl="1"/>
            <a:r>
              <a:rPr lang="en-US" dirty="0"/>
              <a:t>Me (mkennedy@esri.com)</a:t>
            </a:r>
          </a:p>
          <a:p>
            <a:r>
              <a:rPr lang="en-US" dirty="0" smtClean="0"/>
              <a:t>Contact EPSG</a:t>
            </a:r>
          </a:p>
          <a:p>
            <a:pPr lvl="1"/>
            <a:r>
              <a:rPr lang="en-US" dirty="0" smtClean="0">
                <a:hlinkClick r:id="rId3"/>
              </a:rPr>
              <a:t>http://www.epsg.org</a:t>
            </a:r>
            <a:endParaRPr lang="en-US" dirty="0" smtClean="0"/>
          </a:p>
          <a:p>
            <a:pPr lvl="1"/>
            <a:r>
              <a:rPr lang="en-US" dirty="0" smtClean="0"/>
              <a:t>To request addition, must register for an account</a:t>
            </a:r>
          </a:p>
          <a:p>
            <a:pPr lvl="1"/>
            <a:r>
              <a:rPr lang="en-US" dirty="0" smtClean="0"/>
              <a:t>Information is not shared beyond EPSG</a:t>
            </a:r>
          </a:p>
          <a:p>
            <a:r>
              <a:rPr lang="en-US" dirty="0" smtClean="0"/>
              <a:t>I am happy to help </a:t>
            </a:r>
          </a:p>
          <a:p>
            <a:pPr lvl="1"/>
            <a:endParaRPr lang="en-US" dirty="0"/>
          </a:p>
        </p:txBody>
      </p:sp>
    </p:spTree>
    <p:extLst>
      <p:ext uri="{BB962C8B-B14F-4D97-AF65-F5344CB8AC3E}">
        <p14:creationId xmlns:p14="http://schemas.microsoft.com/office/powerpoint/2010/main" val="14824167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Files</a:t>
            </a:r>
            <a:endParaRPr lang="en-US" dirty="0"/>
          </a:p>
        </p:txBody>
      </p:sp>
      <p:sp>
        <p:nvSpPr>
          <p:cNvPr id="3" name="Content Placeholder 2"/>
          <p:cNvSpPr>
            <a:spLocks noGrp="1"/>
          </p:cNvSpPr>
          <p:nvPr>
            <p:ph sz="half" idx="2"/>
          </p:nvPr>
        </p:nvSpPr>
        <p:spPr/>
        <p:txBody>
          <a:bodyPr/>
          <a:lstStyle/>
          <a:p>
            <a:r>
              <a:rPr lang="en-US" dirty="0" smtClean="0"/>
              <a:t>ArcGIS Coordinate Systems Data setup</a:t>
            </a:r>
          </a:p>
          <a:p>
            <a:r>
              <a:rPr lang="en-US" dirty="0"/>
              <a:t>Can be re-used for Desktop, Pro, etc</a:t>
            </a:r>
            <a:r>
              <a:rPr lang="en-US" dirty="0" smtClean="0"/>
              <a:t>.</a:t>
            </a:r>
          </a:p>
          <a:p>
            <a:r>
              <a:rPr lang="en-US" dirty="0" smtClean="0"/>
              <a:t>Tied to a release </a:t>
            </a:r>
          </a:p>
          <a:p>
            <a:r>
              <a:rPr lang="en-US" dirty="0" smtClean="0"/>
              <a:t>Want to update ArcGIS Pro but not Desktop?</a:t>
            </a:r>
          </a:p>
          <a:p>
            <a:pPr lvl="1"/>
            <a:r>
              <a:rPr lang="en-US" dirty="0" smtClean="0"/>
              <a:t>Install the latest CSD setup</a:t>
            </a:r>
          </a:p>
          <a:p>
            <a:pPr lvl="1"/>
            <a:r>
              <a:rPr lang="en-US" dirty="0" smtClean="0"/>
              <a:t>It will work with the previous Desktop version</a:t>
            </a:r>
          </a:p>
        </p:txBody>
      </p:sp>
    </p:spTree>
    <p:extLst>
      <p:ext uri="{BB962C8B-B14F-4D97-AF65-F5344CB8AC3E}">
        <p14:creationId xmlns:p14="http://schemas.microsoft.com/office/powerpoint/2010/main" val="149602071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sz="quarter" idx="10"/>
          </p:nvPr>
        </p:nvSpPr>
        <p:spPr/>
        <p:txBody>
          <a:bodyPr/>
          <a:lstStyle/>
          <a:p>
            <a:r>
              <a:rPr lang="en-US" dirty="0" smtClean="0"/>
              <a:t>Static versus dynamic </a:t>
            </a:r>
            <a:r>
              <a:rPr lang="en-US" dirty="0" err="1" smtClean="0"/>
              <a:t>datums</a:t>
            </a:r>
            <a:r>
              <a:rPr lang="en-US" dirty="0" smtClean="0"/>
              <a:t>/</a:t>
            </a:r>
            <a:r>
              <a:rPr lang="en-US" dirty="0" err="1" smtClean="0"/>
              <a:t>GeoCRS</a:t>
            </a:r>
            <a:endParaRPr lang="en-US" dirty="0" smtClean="0"/>
          </a:p>
          <a:p>
            <a:r>
              <a:rPr lang="en-US" dirty="0" smtClean="0"/>
              <a:t>Update and add transformation methods</a:t>
            </a:r>
          </a:p>
          <a:p>
            <a:r>
              <a:rPr lang="en-US" dirty="0" smtClean="0"/>
              <a:t>Which transformations should be used?</a:t>
            </a:r>
          </a:p>
          <a:p>
            <a:r>
              <a:rPr lang="en-US" dirty="0" smtClean="0"/>
              <a:t>ArcGIS Pro</a:t>
            </a:r>
          </a:p>
          <a:p>
            <a:pPr lvl="1"/>
            <a:r>
              <a:rPr lang="en-US" dirty="0" smtClean="0"/>
              <a:t>Add geodetic topics</a:t>
            </a:r>
          </a:p>
          <a:p>
            <a:pPr lvl="1"/>
            <a:r>
              <a:rPr lang="en-US" dirty="0" smtClean="0"/>
              <a:t>Show transformation details</a:t>
            </a:r>
          </a:p>
          <a:p>
            <a:endParaRPr lang="en-US" dirty="0"/>
          </a:p>
        </p:txBody>
      </p:sp>
    </p:spTree>
    <p:extLst>
      <p:ext uri="{BB962C8B-B14F-4D97-AF65-F5344CB8AC3E}">
        <p14:creationId xmlns:p14="http://schemas.microsoft.com/office/powerpoint/2010/main" val="387036493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987882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Esri_Corporate_Template-Dark">
  <a:themeElements>
    <a:clrScheme name="Esri Branding Colors 2013_Blue Background 1">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0E8FF"/>
      </a:hlink>
      <a:folHlink>
        <a:srgbClr val="81D0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3175" cap="flat" cmpd="sng" algn="ctr">
          <a:solidFill>
            <a:srgbClr val="FF6600"/>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lnSpc>
            <a:spcPts val="1800"/>
          </a:lnSpc>
          <a:defRPr sz="1400" b="1" dirty="0" smtClean="0">
            <a:ea typeface="+mn-ea"/>
            <a:cs typeface="+mn-cs"/>
          </a:defRPr>
        </a:defPPr>
      </a:lstStyle>
    </a:txDef>
  </a:objectDefaults>
  <a:extraClrSchemeLst/>
  <a:extLst>
    <a:ext uri="{05A4C25C-085E-4340-85A3-A5531E510DB2}">
      <thm15:themeFamily xmlns:thm15="http://schemas.microsoft.com/office/thememl/2012/main" name="Esri_Corporate_Template-Dark" id="{62A57839-816C-DD40-89BF-1C32BC75980C}" vid="{B3749CB9-E79A-FB42-8D76-A7C3AB67D1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mso-contentType ?>
<p:Policy xmlns:p="office.server.policy" id="" local="true">
  <p:Name>Document</p:Name>
  <p:Description/>
  <p:Statement/>
  <p:PolicyItems>
    <p:PolicyItem featureId="Microsoft.Office.RecordsManagement.PolicyFeatures.PolicyAudit" staticId="0x0101007CCB09B909685840A5AA5DC537182835|810367359" UniqueId="13da4d23-1587-4cac-9dba-a207f9b2f19e">
      <p:Name>Auditing</p:Name>
      <p:Description>Audits user actions on documents and list items to the Audit Log.</p:Description>
      <p:CustomData>
        <Audit>
          <Update/>
          <View/>
        </Audit>
      </p:CustomData>
    </p:PolicyItem>
  </p:PolicyItems>
</p:Policy>
</file>

<file path=customXml/item18.xml><?xml version="1.0" encoding="utf-8"?>
<ct:contentTypeSchema xmlns:ct="http://schemas.microsoft.com/office/2006/metadata/contentType" xmlns:ma="http://schemas.microsoft.com/office/2006/metadata/properties/metaAttributes" ct:_="" ma:_="" ma:contentTypeName="Document" ma:contentTypeID="0x0101007CCB09B909685840A5AA5DC537182835" ma:contentTypeVersion="6" ma:contentTypeDescription="Create a new document." ma:contentTypeScope="" ma:versionID="74515a54bca02139da222085721357b8">
  <xsd:schema xmlns:xsd="http://www.w3.org/2001/XMLSchema" xmlns:xs="http://www.w3.org/2001/XMLSchema" xmlns:p="http://schemas.microsoft.com/office/2006/metadata/properties" xmlns:ns1="http://schemas.microsoft.com/sharepoint/v3" targetNamespace="http://schemas.microsoft.com/office/2006/metadata/properties" ma:root="true" ma:fieldsID="089ac7d328ad090443a1d2513f10f34c"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_dlc_Exempt" ma:index="10" nillable="true" ma:displayName="Exempt from Policy" ma:hidden="true" ma:internalName="_dlc_Exempt"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mso-contentType ?>
<FormTemplates xmlns="http://schemas.microsoft.com/sharepoint/v3/contenttype/forms">
  <Display>DocumentLibraryForm</Display>
  <Edit>DocumentLibraryForm</Edit>
  <New>DocumentLibraryForm</New>
</FormTemplates>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653D88A7-0F5E-41C5-A5C5-47DF37C594C5}">
  <ds:schemaRefs>
    <ds:schemaRef ds:uri="ESRI.ArcGIS.Mapping.OfficeIntegration.PowerPointInfo"/>
  </ds:schemaRefs>
</ds:datastoreItem>
</file>

<file path=customXml/itemProps10.xml><?xml version="1.0" encoding="utf-8"?>
<ds:datastoreItem xmlns:ds="http://schemas.openxmlformats.org/officeDocument/2006/customXml" ds:itemID="{2672FF5B-1ADC-45B0-9698-61421F5761E7}">
  <ds:schemaRefs>
    <ds:schemaRef ds:uri="ESRI.ArcGIS.Mapping.OfficeIntegration.PowerPointInfo"/>
  </ds:schemaRefs>
</ds:datastoreItem>
</file>

<file path=customXml/itemProps11.xml><?xml version="1.0" encoding="utf-8"?>
<ds:datastoreItem xmlns:ds="http://schemas.openxmlformats.org/officeDocument/2006/customXml" ds:itemID="{A77C5B54-CA1C-4010-8D5D-ED406825EBB7}">
  <ds:schemaRefs>
    <ds:schemaRef ds:uri="ESRI.ArcGIS.Mapping.OfficeIntegration.PowerPointInfo"/>
  </ds:schemaRefs>
</ds:datastoreItem>
</file>

<file path=customXml/itemProps12.xml><?xml version="1.0" encoding="utf-8"?>
<ds:datastoreItem xmlns:ds="http://schemas.openxmlformats.org/officeDocument/2006/customXml" ds:itemID="{E559A846-F914-4753-A2DC-D33AFE44114C}">
  <ds:schemaRefs>
    <ds:schemaRef ds:uri="ESRI.ArcGIS.Mapping.OfficeIntegration.PowerPointInfo"/>
  </ds:schemaRefs>
</ds:datastoreItem>
</file>

<file path=customXml/itemProps13.xml><?xml version="1.0" encoding="utf-8"?>
<ds:datastoreItem xmlns:ds="http://schemas.openxmlformats.org/officeDocument/2006/customXml" ds:itemID="{2C9ABD96-756D-41D3-909F-6F7B4C6B6E1F}">
  <ds:schemaRefs>
    <ds:schemaRef ds:uri="ESRI.ArcGIS.Mapping.OfficeIntegration.PowerPointInfo"/>
  </ds:schemaRefs>
</ds:datastoreItem>
</file>

<file path=customXml/itemProps14.xml><?xml version="1.0" encoding="utf-8"?>
<ds:datastoreItem xmlns:ds="http://schemas.openxmlformats.org/officeDocument/2006/customXml" ds:itemID="{53220D22-8257-492D-8F60-ECE474D7C478}">
  <ds:schemaRefs>
    <ds:schemaRef ds:uri="ESRI.ArcGIS.Mapping.OfficeIntegration.PowerPointInfo"/>
  </ds:schemaRefs>
</ds:datastoreItem>
</file>

<file path=customXml/itemProps15.xml><?xml version="1.0" encoding="utf-8"?>
<ds:datastoreItem xmlns:ds="http://schemas.openxmlformats.org/officeDocument/2006/customXml" ds:itemID="{C9037CA3-5499-457D-8238-F29CBEBDF143}">
  <ds:schemaRefs>
    <ds:schemaRef ds:uri="ESRI.ArcGIS.Mapping.OfficeIntegration.PowerPointInfo"/>
  </ds:schemaRefs>
</ds:datastoreItem>
</file>

<file path=customXml/itemProps16.xml><?xml version="1.0" encoding="utf-8"?>
<ds:datastoreItem xmlns:ds="http://schemas.openxmlformats.org/officeDocument/2006/customXml" ds:itemID="{4617AF64-94DB-48BB-8BE2-3BCF6B12593F}">
  <ds:schemaRefs>
    <ds:schemaRef ds:uri="ESRI.ArcGIS.Mapping.OfficeIntegration.PowerPointInfo"/>
  </ds:schemaRefs>
</ds:datastoreItem>
</file>

<file path=customXml/itemProps17.xml><?xml version="1.0" encoding="utf-8"?>
<ds:datastoreItem xmlns:ds="http://schemas.openxmlformats.org/officeDocument/2006/customXml" ds:itemID="{1AF0E3E5-C8A7-4C36-BEB8-B23D52779CD3}">
  <ds:schemaRefs>
    <ds:schemaRef ds:uri="office.server.policy"/>
  </ds:schemaRefs>
</ds:datastoreItem>
</file>

<file path=customXml/itemProps18.xml><?xml version="1.0" encoding="utf-8"?>
<ds:datastoreItem xmlns:ds="http://schemas.openxmlformats.org/officeDocument/2006/customXml" ds:itemID="{21405660-3103-44D7-9985-5EE4988A80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9.xml><?xml version="1.0" encoding="utf-8"?>
<ds:datastoreItem xmlns:ds="http://schemas.openxmlformats.org/officeDocument/2006/customXml" ds:itemID="{352E5095-9B98-4AF0-9861-BDC020ABBCFC}">
  <ds:schemaRefs>
    <ds:schemaRef ds:uri="ESRI.ArcGIS.Mapping.OfficeIntegration.PowerPointInfo"/>
  </ds:schemaRefs>
</ds:datastoreItem>
</file>

<file path=customXml/itemProps2.xml><?xml version="1.0" encoding="utf-8"?>
<ds:datastoreItem xmlns:ds="http://schemas.openxmlformats.org/officeDocument/2006/customXml" ds:itemID="{7147CA22-2BC4-4917-83D2-7CA4C34A80D4}">
  <ds:schemaRefs>
    <ds:schemaRef ds:uri="ESRI.ArcGIS.Mapping.OfficeIntegration.PowerPointInfo"/>
  </ds:schemaRefs>
</ds:datastoreItem>
</file>

<file path=customXml/itemProps20.xml><?xml version="1.0" encoding="utf-8"?>
<ds:datastoreItem xmlns:ds="http://schemas.openxmlformats.org/officeDocument/2006/customXml" ds:itemID="{FB58F897-2A4D-4309-8E20-83FD28E6FE27}">
  <ds:schemaRefs>
    <ds:schemaRef ds:uri="ESRI.ArcGIS.Mapping.OfficeIntegration.PowerPointInfo"/>
  </ds:schemaRefs>
</ds:datastoreItem>
</file>

<file path=customXml/itemProps21.xml><?xml version="1.0" encoding="utf-8"?>
<ds:datastoreItem xmlns:ds="http://schemas.openxmlformats.org/officeDocument/2006/customXml" ds:itemID="{4ADFB689-BC87-4869-ADD0-8C3555150450}">
  <ds:schemaRefs>
    <ds:schemaRef ds:uri="ESRI.ArcGIS.Mapping.OfficeIntegration.PowerPointInfo"/>
  </ds:schemaRefs>
</ds:datastoreItem>
</file>

<file path=customXml/itemProps22.xml><?xml version="1.0" encoding="utf-8"?>
<ds:datastoreItem xmlns:ds="http://schemas.openxmlformats.org/officeDocument/2006/customXml" ds:itemID="{4ADFB73A-380D-41FC-8C37-7155886326FA}">
  <ds:schemaRefs>
    <ds:schemaRef ds:uri="ESRI.ArcGIS.Mapping.OfficeIntegration.PowerPointInfo"/>
  </ds:schemaRefs>
</ds:datastoreItem>
</file>

<file path=customXml/itemProps23.xml><?xml version="1.0" encoding="utf-8"?>
<ds:datastoreItem xmlns:ds="http://schemas.openxmlformats.org/officeDocument/2006/customXml" ds:itemID="{86B5FFB5-BF2F-45EA-BC75-C41726A8F251}">
  <ds:schemaRefs>
    <ds:schemaRef ds:uri="ESRI.ArcGIS.Mapping.OfficeIntegration.PowerPointInfo"/>
  </ds:schemaRefs>
</ds:datastoreItem>
</file>

<file path=customXml/itemProps24.xml><?xml version="1.0" encoding="utf-8"?>
<ds:datastoreItem xmlns:ds="http://schemas.openxmlformats.org/officeDocument/2006/customXml" ds:itemID="{DE4ACD9E-0233-451D-890D-5732E05DB574}">
  <ds:schemaRefs>
    <ds:schemaRef ds:uri="ESRI.ArcGIS.Mapping.OfficeIntegration.PowerPointInfo"/>
  </ds:schemaRefs>
</ds:datastoreItem>
</file>

<file path=customXml/itemProps25.xml><?xml version="1.0" encoding="utf-8"?>
<ds:datastoreItem xmlns:ds="http://schemas.openxmlformats.org/officeDocument/2006/customXml" ds:itemID="{D32008F3-64AC-45EB-A05B-F6120AE62290}">
  <ds:schemaRefs>
    <ds:schemaRef ds:uri="ESRI.ArcGIS.Mapping.OfficeIntegration.PowerPointInfo"/>
  </ds:schemaRefs>
</ds:datastoreItem>
</file>

<file path=customXml/itemProps26.xml><?xml version="1.0" encoding="utf-8"?>
<ds:datastoreItem xmlns:ds="http://schemas.openxmlformats.org/officeDocument/2006/customXml" ds:itemID="{EE9F405B-FE7A-4AB8-9CB8-9A75FBA69A95}">
  <ds:schemaRefs>
    <ds:schemaRef ds:uri="ESRI.ArcGIS.Mapping.OfficeIntegration.PowerPointInfo"/>
  </ds:schemaRefs>
</ds:datastoreItem>
</file>

<file path=customXml/itemProps27.xml><?xml version="1.0" encoding="utf-8"?>
<ds:datastoreItem xmlns:ds="http://schemas.openxmlformats.org/officeDocument/2006/customXml" ds:itemID="{9E56F111-9E55-4604-91C2-8352AE933430}">
  <ds:schemaRefs>
    <ds:schemaRef ds:uri="ESRI.ArcGIS.Mapping.OfficeIntegration.PowerPointInfo"/>
  </ds:schemaRefs>
</ds:datastoreItem>
</file>

<file path=customXml/itemProps28.xml><?xml version="1.0" encoding="utf-8"?>
<ds:datastoreItem xmlns:ds="http://schemas.openxmlformats.org/officeDocument/2006/customXml" ds:itemID="{7684026F-E81F-4167-824A-3AA1BAEAE133}">
  <ds:schemaRefs>
    <ds:schemaRef ds:uri="ESRI.ArcGIS.Mapping.OfficeIntegration.PowerPointInfo"/>
  </ds:schemaRefs>
</ds:datastoreItem>
</file>

<file path=customXml/itemProps29.xml><?xml version="1.0" encoding="utf-8"?>
<ds:datastoreItem xmlns:ds="http://schemas.openxmlformats.org/officeDocument/2006/customXml" ds:itemID="{3E253610-1BBE-4C16-A1DA-4D6F07A3A74E}">
  <ds:schemaRefs>
    <ds:schemaRef ds:uri="ESRI.ArcGIS.Mapping.OfficeIntegration.PowerPointInfo"/>
  </ds:schemaRefs>
</ds:datastoreItem>
</file>

<file path=customXml/itemProps3.xml><?xml version="1.0" encoding="utf-8"?>
<ds:datastoreItem xmlns:ds="http://schemas.openxmlformats.org/officeDocument/2006/customXml" ds:itemID="{E5F80E3B-5636-41B2-898D-5D17189605B7}">
  <ds:schemaRefs>
    <ds:schemaRef ds:uri="ESRI.ArcGIS.Mapping.OfficeIntegration.PowerPointInfo"/>
  </ds:schemaRefs>
</ds:datastoreItem>
</file>

<file path=customXml/itemProps30.xml><?xml version="1.0" encoding="utf-8"?>
<ds:datastoreItem xmlns:ds="http://schemas.openxmlformats.org/officeDocument/2006/customXml" ds:itemID="{F29452FE-972E-43F8-B54C-969F4C69C00B}">
  <ds:schemaRefs>
    <ds:schemaRef ds:uri="ESRI.ArcGIS.Mapping.OfficeIntegration.PowerPointInfo"/>
  </ds:schemaRefs>
</ds:datastoreItem>
</file>

<file path=customXml/itemProps31.xml><?xml version="1.0" encoding="utf-8"?>
<ds:datastoreItem xmlns:ds="http://schemas.openxmlformats.org/officeDocument/2006/customXml" ds:itemID="{096117C4-1661-4D3B-B9F6-BC19E0F3E90B}">
  <ds:schemaRefs>
    <ds:schemaRef ds:uri="ESRI.ArcGIS.Mapping.OfficeIntegration.PowerPointInfo"/>
  </ds:schemaRefs>
</ds:datastoreItem>
</file>

<file path=customXml/itemProps32.xml><?xml version="1.0" encoding="utf-8"?>
<ds:datastoreItem xmlns:ds="http://schemas.openxmlformats.org/officeDocument/2006/customXml" ds:itemID="{039A5E78-EC42-40DE-A05E-1C7FCA140310}">
  <ds:schemaRefs>
    <ds:schemaRef ds:uri="ESRI.ArcGIS.Mapping.OfficeIntegration.PowerPointInfo"/>
  </ds:schemaRefs>
</ds:datastoreItem>
</file>

<file path=customXml/itemProps33.xml><?xml version="1.0" encoding="utf-8"?>
<ds:datastoreItem xmlns:ds="http://schemas.openxmlformats.org/officeDocument/2006/customXml" ds:itemID="{E1A338E5-2E37-4973-87E6-4C02B0B7F460}">
  <ds:schemaRefs>
    <ds:schemaRef ds:uri="http://schemas.microsoft.com/sharepoint/v3/contenttype/forms"/>
  </ds:schemaRefs>
</ds:datastoreItem>
</file>

<file path=customXml/itemProps34.xml><?xml version="1.0" encoding="utf-8"?>
<ds:datastoreItem xmlns:ds="http://schemas.openxmlformats.org/officeDocument/2006/customXml" ds:itemID="{5A1E471A-DB16-4174-9D85-6F159A344CDB}">
  <ds:schemaRefs>
    <ds:schemaRef ds:uri="ESRI.ArcGIS.Mapping.OfficeIntegration.PowerPointInfo"/>
  </ds:schemaRefs>
</ds:datastoreItem>
</file>

<file path=customXml/itemProps35.xml><?xml version="1.0" encoding="utf-8"?>
<ds:datastoreItem xmlns:ds="http://schemas.openxmlformats.org/officeDocument/2006/customXml" ds:itemID="{AC4EB402-C456-4A26-8A92-B48606FF9264}">
  <ds:schemaRefs>
    <ds:schemaRef ds:uri="ESRI.ArcGIS.Mapping.OfficeIntegration.PowerPointInfo"/>
  </ds:schemaRefs>
</ds:datastoreItem>
</file>

<file path=customXml/itemProps36.xml><?xml version="1.0" encoding="utf-8"?>
<ds:datastoreItem xmlns:ds="http://schemas.openxmlformats.org/officeDocument/2006/customXml" ds:itemID="{D6F15B81-7660-4E9F-B613-8AA4F84B6DA3}">
  <ds:schemaRefs>
    <ds:schemaRef ds:uri="ESRI.ArcGIS.Mapping.OfficeIntegration.PowerPointInfo"/>
  </ds:schemaRefs>
</ds:datastoreItem>
</file>

<file path=customXml/itemProps37.xml><?xml version="1.0" encoding="utf-8"?>
<ds:datastoreItem xmlns:ds="http://schemas.openxmlformats.org/officeDocument/2006/customXml" ds:itemID="{B7E6AAC2-10E8-4F0C-BCC5-34BD332F8972}">
  <ds:schemaRefs>
    <ds:schemaRef ds:uri="ESRI.ArcGIS.Mapping.OfficeIntegration.PowerPointInfo"/>
  </ds:schemaRefs>
</ds:datastoreItem>
</file>

<file path=customXml/itemProps38.xml><?xml version="1.0" encoding="utf-8"?>
<ds:datastoreItem xmlns:ds="http://schemas.openxmlformats.org/officeDocument/2006/customXml" ds:itemID="{3A5DA3C3-46A0-47F8-855A-99C7684A98A2}">
  <ds:schemaRefs>
    <ds:schemaRef ds:uri="ESRI.ArcGIS.Mapping.OfficeIntegration.PowerPointInfo"/>
  </ds:schemaRefs>
</ds:datastoreItem>
</file>

<file path=customXml/itemProps39.xml><?xml version="1.0" encoding="utf-8"?>
<ds:datastoreItem xmlns:ds="http://schemas.openxmlformats.org/officeDocument/2006/customXml" ds:itemID="{6D2D132B-596B-4D69-A43B-566EB6C10C03}">
  <ds:schemaRefs>
    <ds:schemaRef ds:uri="ESRI.ArcGIS.Mapping.OfficeIntegration.PowerPointInfo"/>
  </ds:schemaRefs>
</ds:datastoreItem>
</file>

<file path=customXml/itemProps4.xml><?xml version="1.0" encoding="utf-8"?>
<ds:datastoreItem xmlns:ds="http://schemas.openxmlformats.org/officeDocument/2006/customXml" ds:itemID="{7A70D44C-B768-49FE-A70F-C6199D3EE9A7}">
  <ds:schemaRefs>
    <ds:schemaRef ds:uri="ESRI.ArcGIS.Mapping.OfficeIntegration.PowerPointInfo"/>
  </ds:schemaRefs>
</ds:datastoreItem>
</file>

<file path=customXml/itemProps40.xml><?xml version="1.0" encoding="utf-8"?>
<ds:datastoreItem xmlns:ds="http://schemas.openxmlformats.org/officeDocument/2006/customXml" ds:itemID="{C3102E66-5C5A-4AAF-9C94-24819091B61E}">
  <ds:schemaRefs>
    <ds:schemaRef ds:uri="ESRI.ArcGIS.Mapping.OfficeIntegration.PowerPointInfo"/>
  </ds:schemaRefs>
</ds:datastoreItem>
</file>

<file path=customXml/itemProps41.xml><?xml version="1.0" encoding="utf-8"?>
<ds:datastoreItem xmlns:ds="http://schemas.openxmlformats.org/officeDocument/2006/customXml" ds:itemID="{9E8787D6-C7B8-48EC-8C13-4069AE6320BD}">
  <ds:schemaRefs>
    <ds:schemaRef ds:uri="ESRI.ArcGIS.Mapping.OfficeIntegration.PowerPointInfo"/>
  </ds:schemaRefs>
</ds:datastoreItem>
</file>

<file path=customXml/itemProps42.xml><?xml version="1.0" encoding="utf-8"?>
<ds:datastoreItem xmlns:ds="http://schemas.openxmlformats.org/officeDocument/2006/customXml" ds:itemID="{E47732B9-9C1B-4723-B4AA-A21238C5DF44}">
  <ds:schemaRefs>
    <ds:schemaRef ds:uri="ESRI.ArcGIS.Mapping.OfficeIntegration.PowerPointInfo"/>
  </ds:schemaRefs>
</ds:datastoreItem>
</file>

<file path=customXml/itemProps43.xml><?xml version="1.0" encoding="utf-8"?>
<ds:datastoreItem xmlns:ds="http://schemas.openxmlformats.org/officeDocument/2006/customXml" ds:itemID="{AB25B40B-929A-4CD0-B9AB-7142442027B6}">
  <ds:schemaRefs>
    <ds:schemaRef ds:uri="ESRI.ArcGIS.Mapping.OfficeIntegration.PowerPointInfo"/>
  </ds:schemaRefs>
</ds:datastoreItem>
</file>

<file path=customXml/itemProps44.xml><?xml version="1.0" encoding="utf-8"?>
<ds:datastoreItem xmlns:ds="http://schemas.openxmlformats.org/officeDocument/2006/customXml" ds:itemID="{16EF6D11-DC4F-410C-A4BF-DF081B432591}">
  <ds:schemaRefs>
    <ds:schemaRef ds:uri="ESRI.ArcGIS.Mapping.OfficeIntegration.PowerPointInfo"/>
  </ds:schemaRefs>
</ds:datastoreItem>
</file>

<file path=customXml/itemProps45.xml><?xml version="1.0" encoding="utf-8"?>
<ds:datastoreItem xmlns:ds="http://schemas.openxmlformats.org/officeDocument/2006/customXml" ds:itemID="{55235559-86B9-428B-8DAF-8EE6262226D5}">
  <ds:schemaRefs>
    <ds:schemaRef ds:uri="ESRI.ArcGIS.Mapping.OfficeIntegration.PowerPointInfo"/>
  </ds:schemaRefs>
</ds:datastoreItem>
</file>

<file path=customXml/itemProps46.xml><?xml version="1.0" encoding="utf-8"?>
<ds:datastoreItem xmlns:ds="http://schemas.openxmlformats.org/officeDocument/2006/customXml" ds:itemID="{B0302D17-5923-4CC0-9EB4-0E57930F5A8E}">
  <ds:schemaRefs>
    <ds:schemaRef ds:uri="ESRI.ArcGIS.Mapping.OfficeIntegration.PowerPointInfo"/>
  </ds:schemaRefs>
</ds:datastoreItem>
</file>

<file path=customXml/itemProps47.xml><?xml version="1.0" encoding="utf-8"?>
<ds:datastoreItem xmlns:ds="http://schemas.openxmlformats.org/officeDocument/2006/customXml" ds:itemID="{D4E2A01F-BEC1-4558-9AD1-A87ED70D910B}">
  <ds:schemaRefs>
    <ds:schemaRef ds:uri="ESRI.ArcGIS.Mapping.OfficeIntegration.PowerPointInfo"/>
  </ds:schemaRefs>
</ds:datastoreItem>
</file>

<file path=customXml/itemProps48.xml><?xml version="1.0" encoding="utf-8"?>
<ds:datastoreItem xmlns:ds="http://schemas.openxmlformats.org/officeDocument/2006/customXml" ds:itemID="{8EED6C1C-A455-42E4-8CBE-649F5A755068}">
  <ds:schemaRefs>
    <ds:schemaRef ds:uri="ESRI.ArcGIS.Mapping.OfficeIntegration.PowerPointInfo"/>
  </ds:schemaRefs>
</ds:datastoreItem>
</file>

<file path=customXml/itemProps49.xml><?xml version="1.0" encoding="utf-8"?>
<ds:datastoreItem xmlns:ds="http://schemas.openxmlformats.org/officeDocument/2006/customXml" ds:itemID="{EB8D7141-3508-4B4E-8051-37E3E4C09D17}">
  <ds:schemaRefs>
    <ds:schemaRef ds:uri="ESRI.ArcGIS.Mapping.OfficeIntegration.PowerPointInfo"/>
  </ds:schemaRefs>
</ds:datastoreItem>
</file>

<file path=customXml/itemProps5.xml><?xml version="1.0" encoding="utf-8"?>
<ds:datastoreItem xmlns:ds="http://schemas.openxmlformats.org/officeDocument/2006/customXml" ds:itemID="{81E133DB-697E-4C10-B192-8899027B1EC6}">
  <ds:schemaRefs>
    <ds:schemaRef ds:uri="http://schemas.microsoft.com/office/2006/documentManagement/types"/>
    <ds:schemaRef ds:uri="http://schemas.microsoft.com/sharepoint/v3"/>
    <ds:schemaRef ds:uri="http://purl.org/dc/elements/1.1/"/>
    <ds:schemaRef ds:uri="http://purl.org/dc/terms/"/>
    <ds:schemaRef ds:uri="http://schemas.openxmlformats.org/package/2006/metadata/core-properties"/>
    <ds:schemaRef ds:uri="http://schemas.microsoft.com/office/2006/metadata/properties"/>
    <ds:schemaRef ds:uri="http://purl.org/dc/dcmitype/"/>
    <ds:schemaRef ds:uri="http://schemas.microsoft.com/office/infopath/2007/PartnerControls"/>
    <ds:schemaRef ds:uri="http://www.w3.org/XML/1998/namespace"/>
  </ds:schemaRefs>
</ds:datastoreItem>
</file>

<file path=customXml/itemProps50.xml><?xml version="1.0" encoding="utf-8"?>
<ds:datastoreItem xmlns:ds="http://schemas.openxmlformats.org/officeDocument/2006/customXml" ds:itemID="{DA46DABE-45F1-4E65-A939-497CB70F357D}">
  <ds:schemaRefs>
    <ds:schemaRef ds:uri="ESRI.ArcGIS.Mapping.OfficeIntegration.PowerPointInfo"/>
  </ds:schemaRefs>
</ds:datastoreItem>
</file>

<file path=customXml/itemProps51.xml><?xml version="1.0" encoding="utf-8"?>
<ds:datastoreItem xmlns:ds="http://schemas.openxmlformats.org/officeDocument/2006/customXml" ds:itemID="{10846DB9-88C0-41D7-ACE4-BEC3A7488A03}">
  <ds:schemaRefs>
    <ds:schemaRef ds:uri="ESRI.ArcGIS.Mapping.OfficeIntegration.PowerPointInfo"/>
  </ds:schemaRefs>
</ds:datastoreItem>
</file>

<file path=customXml/itemProps52.xml><?xml version="1.0" encoding="utf-8"?>
<ds:datastoreItem xmlns:ds="http://schemas.openxmlformats.org/officeDocument/2006/customXml" ds:itemID="{22A42D4B-0AAE-44C9-A2EF-48BDE1C5260A}">
  <ds:schemaRefs>
    <ds:schemaRef ds:uri="ESRI.ArcGIS.Mapping.OfficeIntegration.PowerPointInfo"/>
  </ds:schemaRefs>
</ds:datastoreItem>
</file>

<file path=customXml/itemProps53.xml><?xml version="1.0" encoding="utf-8"?>
<ds:datastoreItem xmlns:ds="http://schemas.openxmlformats.org/officeDocument/2006/customXml" ds:itemID="{998905D7-FE59-48DE-A74A-5B0009B7827F}">
  <ds:schemaRefs>
    <ds:schemaRef ds:uri="ESRI.ArcGIS.Mapping.OfficeIntegration.PowerPointInfo"/>
  </ds:schemaRefs>
</ds:datastoreItem>
</file>

<file path=customXml/itemProps54.xml><?xml version="1.0" encoding="utf-8"?>
<ds:datastoreItem xmlns:ds="http://schemas.openxmlformats.org/officeDocument/2006/customXml" ds:itemID="{71658D62-F010-45F1-9326-EDC465FED48E}">
  <ds:schemaRefs>
    <ds:schemaRef ds:uri="ESRI.ArcGIS.Mapping.OfficeIntegration.PowerPointInfo"/>
  </ds:schemaRefs>
</ds:datastoreItem>
</file>

<file path=customXml/itemProps55.xml><?xml version="1.0" encoding="utf-8"?>
<ds:datastoreItem xmlns:ds="http://schemas.openxmlformats.org/officeDocument/2006/customXml" ds:itemID="{33F5FE6F-FF86-471A-919E-6C74E3669390}">
  <ds:schemaRefs>
    <ds:schemaRef ds:uri="ESRI.ArcGIS.Mapping.OfficeIntegration.PowerPointInfo"/>
  </ds:schemaRefs>
</ds:datastoreItem>
</file>

<file path=customXml/itemProps56.xml><?xml version="1.0" encoding="utf-8"?>
<ds:datastoreItem xmlns:ds="http://schemas.openxmlformats.org/officeDocument/2006/customXml" ds:itemID="{DB399249-DB96-4601-9BA5-97791613CF3A}">
  <ds:schemaRefs>
    <ds:schemaRef ds:uri="ESRI.ArcGIS.Mapping.OfficeIntegration.PowerPointInfo"/>
  </ds:schemaRefs>
</ds:datastoreItem>
</file>

<file path=customXml/itemProps57.xml><?xml version="1.0" encoding="utf-8"?>
<ds:datastoreItem xmlns:ds="http://schemas.openxmlformats.org/officeDocument/2006/customXml" ds:itemID="{94844715-80D4-4BDB-8DF0-52D9314E2485}">
  <ds:schemaRefs>
    <ds:schemaRef ds:uri="ESRI.ArcGIS.Mapping.OfficeIntegration.PowerPointInfo"/>
  </ds:schemaRefs>
</ds:datastoreItem>
</file>

<file path=customXml/itemProps58.xml><?xml version="1.0" encoding="utf-8"?>
<ds:datastoreItem xmlns:ds="http://schemas.openxmlformats.org/officeDocument/2006/customXml" ds:itemID="{9DC677B7-6D9E-42B7-AD1F-75D1804EAF7D}">
  <ds:schemaRefs>
    <ds:schemaRef ds:uri="ESRI.ArcGIS.Mapping.OfficeIntegration.PowerPointInfo"/>
  </ds:schemaRefs>
</ds:datastoreItem>
</file>

<file path=customXml/itemProps59.xml><?xml version="1.0" encoding="utf-8"?>
<ds:datastoreItem xmlns:ds="http://schemas.openxmlformats.org/officeDocument/2006/customXml" ds:itemID="{328DCA66-548E-4424-83E1-09FFD45EE4B0}">
  <ds:schemaRefs>
    <ds:schemaRef ds:uri="ESRI.ArcGIS.Mapping.OfficeIntegration.PowerPointInfo"/>
  </ds:schemaRefs>
</ds:datastoreItem>
</file>

<file path=customXml/itemProps6.xml><?xml version="1.0" encoding="utf-8"?>
<ds:datastoreItem xmlns:ds="http://schemas.openxmlformats.org/officeDocument/2006/customXml" ds:itemID="{5B58CDD1-2BF6-415B-A256-DBBCC6A48D56}">
  <ds:schemaRefs>
    <ds:schemaRef ds:uri="ESRI.ArcGIS.Mapping.OfficeIntegration.PowerPointInfo"/>
  </ds:schemaRefs>
</ds:datastoreItem>
</file>

<file path=customXml/itemProps60.xml><?xml version="1.0" encoding="utf-8"?>
<ds:datastoreItem xmlns:ds="http://schemas.openxmlformats.org/officeDocument/2006/customXml" ds:itemID="{A2D97EB6-C9B5-45C6-85A6-D4FE6E1D9856}">
  <ds:schemaRefs>
    <ds:schemaRef ds:uri="ESRI.ArcGIS.Mapping.OfficeIntegration.PowerPointInfo"/>
  </ds:schemaRefs>
</ds:datastoreItem>
</file>

<file path=customXml/itemProps61.xml><?xml version="1.0" encoding="utf-8"?>
<ds:datastoreItem xmlns:ds="http://schemas.openxmlformats.org/officeDocument/2006/customXml" ds:itemID="{E940B40D-12DB-4BFA-BBB6-2269FD71FF92}">
  <ds:schemaRefs>
    <ds:schemaRef ds:uri="ESRI.ArcGIS.Mapping.OfficeIntegration.PowerPointInfo"/>
  </ds:schemaRefs>
</ds:datastoreItem>
</file>

<file path=customXml/itemProps62.xml><?xml version="1.0" encoding="utf-8"?>
<ds:datastoreItem xmlns:ds="http://schemas.openxmlformats.org/officeDocument/2006/customXml" ds:itemID="{AE5A340C-916E-449C-AA30-CD41B151A0D4}">
  <ds:schemaRefs>
    <ds:schemaRef ds:uri="ESRI.ArcGIS.Mapping.OfficeIntegration.PowerPointInfo"/>
  </ds:schemaRefs>
</ds:datastoreItem>
</file>

<file path=customXml/itemProps63.xml><?xml version="1.0" encoding="utf-8"?>
<ds:datastoreItem xmlns:ds="http://schemas.openxmlformats.org/officeDocument/2006/customXml" ds:itemID="{76859AF2-E75C-459B-8657-EEEA80BC8153}">
  <ds:schemaRefs>
    <ds:schemaRef ds:uri="ESRI.ArcGIS.Mapping.OfficeIntegration.PowerPointInfo"/>
  </ds:schemaRefs>
</ds:datastoreItem>
</file>

<file path=customXml/itemProps64.xml><?xml version="1.0" encoding="utf-8"?>
<ds:datastoreItem xmlns:ds="http://schemas.openxmlformats.org/officeDocument/2006/customXml" ds:itemID="{612F64FD-E61D-43DE-A84B-8FC0DA8FC26C}">
  <ds:schemaRefs>
    <ds:schemaRef ds:uri="ESRI.ArcGIS.Mapping.OfficeIntegration.PowerPointInfo"/>
  </ds:schemaRefs>
</ds:datastoreItem>
</file>

<file path=customXml/itemProps65.xml><?xml version="1.0" encoding="utf-8"?>
<ds:datastoreItem xmlns:ds="http://schemas.openxmlformats.org/officeDocument/2006/customXml" ds:itemID="{FDE85643-3216-4103-A1BD-63F5E1D42D73}">
  <ds:schemaRefs>
    <ds:schemaRef ds:uri="ESRI.ArcGIS.Mapping.OfficeIntegration.PowerPointInfo"/>
  </ds:schemaRefs>
</ds:datastoreItem>
</file>

<file path=customXml/itemProps66.xml><?xml version="1.0" encoding="utf-8"?>
<ds:datastoreItem xmlns:ds="http://schemas.openxmlformats.org/officeDocument/2006/customXml" ds:itemID="{C1BF2448-6CBA-44DB-9E22-BED59BA834DF}">
  <ds:schemaRefs>
    <ds:schemaRef ds:uri="ESRI.ArcGIS.Mapping.OfficeIntegration.PowerPointInfo"/>
  </ds:schemaRefs>
</ds:datastoreItem>
</file>

<file path=customXml/itemProps67.xml><?xml version="1.0" encoding="utf-8"?>
<ds:datastoreItem xmlns:ds="http://schemas.openxmlformats.org/officeDocument/2006/customXml" ds:itemID="{EF0D8C03-B10D-4D20-AC38-CA6799A7A314}">
  <ds:schemaRefs>
    <ds:schemaRef ds:uri="ESRI.ArcGIS.Mapping.OfficeIntegration.PowerPointInfo"/>
  </ds:schemaRefs>
</ds:datastoreItem>
</file>

<file path=customXml/itemProps68.xml><?xml version="1.0" encoding="utf-8"?>
<ds:datastoreItem xmlns:ds="http://schemas.openxmlformats.org/officeDocument/2006/customXml" ds:itemID="{905F88FE-324F-4FBE-89BB-9CEE04D6CACF}">
  <ds:schemaRefs>
    <ds:schemaRef ds:uri="ESRI.ArcGIS.Mapping.OfficeIntegration.PowerPointInfo"/>
  </ds:schemaRefs>
</ds:datastoreItem>
</file>

<file path=customXml/itemProps69.xml><?xml version="1.0" encoding="utf-8"?>
<ds:datastoreItem xmlns:ds="http://schemas.openxmlformats.org/officeDocument/2006/customXml" ds:itemID="{C4AF463C-FA8B-436D-9853-3318650FDAB8}">
  <ds:schemaRefs>
    <ds:schemaRef ds:uri="ESRI.ArcGIS.Mapping.OfficeIntegration.PowerPointInfo"/>
  </ds:schemaRefs>
</ds:datastoreItem>
</file>

<file path=customXml/itemProps7.xml><?xml version="1.0" encoding="utf-8"?>
<ds:datastoreItem xmlns:ds="http://schemas.openxmlformats.org/officeDocument/2006/customXml" ds:itemID="{18DF8D07-6137-4D85-8010-4650942E033A}">
  <ds:schemaRefs>
    <ds:schemaRef ds:uri="ESRI.ArcGIS.Mapping.OfficeIntegration.PowerPointInfo"/>
  </ds:schemaRefs>
</ds:datastoreItem>
</file>

<file path=customXml/itemProps8.xml><?xml version="1.0" encoding="utf-8"?>
<ds:datastoreItem xmlns:ds="http://schemas.openxmlformats.org/officeDocument/2006/customXml" ds:itemID="{F6EFD530-1E3E-47B8-A55C-19EC63E3C655}">
  <ds:schemaRefs>
    <ds:schemaRef ds:uri="ESRI.ArcGIS.Mapping.OfficeIntegration.PowerPointInfo"/>
  </ds:schemaRefs>
</ds:datastoreItem>
</file>

<file path=customXml/itemProps9.xml><?xml version="1.0" encoding="utf-8"?>
<ds:datastoreItem xmlns:ds="http://schemas.openxmlformats.org/officeDocument/2006/customXml" ds:itemID="{2FE51124-E413-4DA5-9E06-A6EB32D0C127}">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Esri_Corporate_Template-Dark</Template>
  <TotalTime>0</TotalTime>
  <Words>801</Words>
  <Application>Microsoft Office PowerPoint</Application>
  <PresentationFormat>Widescreen</PresentationFormat>
  <Paragraphs>61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Arial</vt:lpstr>
      <vt:lpstr>Calibri</vt:lpstr>
      <vt:lpstr>Lucida Grande</vt:lpstr>
      <vt:lpstr>Esri_Corporate_Template-Dark</vt:lpstr>
      <vt:lpstr>Esri Prepares for 2022</vt:lpstr>
      <vt:lpstr>Preparation</vt:lpstr>
      <vt:lpstr>What does it mean to “add support”?</vt:lpstr>
      <vt:lpstr>Incorporating State Plane, UTM, other CRS</vt:lpstr>
      <vt:lpstr>Data Files</vt:lpstr>
      <vt:lpstr>Documentation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2019-01-22T23:32:21Z</dcterms:created>
  <dcterms:modified xsi:type="dcterms:W3CDTF">2019-01-25T01:54:35Z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0x0101007CCB09B909685840A5AA5DC537182835</vt:lpwstr>
  </property>
</Properties>
</file>