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8" r:id="rId4"/>
  </p:sldMasterIdLst>
  <p:sldIdLst>
    <p:sldId id="257" r:id="rId5"/>
    <p:sldId id="283" r:id="rId6"/>
    <p:sldId id="287" r:id="rId7"/>
    <p:sldId id="288" r:id="rId8"/>
    <p:sldId id="289" r:id="rId9"/>
    <p:sldId id="290" r:id="rId10"/>
    <p:sldId id="291" r:id="rId11"/>
    <p:sldId id="292" r:id="rId12"/>
    <p:sldId id="293" r:id="rId13"/>
    <p:sldId id="264" r:id="rId1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990"/>
    <a:srgbClr val="ABBD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876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DC378B7-6B59-4F7F-BAA3-B8FCAB2552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17614" y="4149725"/>
            <a:ext cx="4326386" cy="9937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FCED75-A3C7-4F21-80C1-8EBCCE07F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65949"/>
            <a:ext cx="7886700" cy="9937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BBD2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9179EA9-A582-46C6-AFC5-9FFA689EE190}"/>
              </a:ext>
            </a:extLst>
          </p:cNvPr>
          <p:cNvSpPr txBox="1">
            <a:spLocks/>
          </p:cNvSpPr>
          <p:nvPr userDrawn="1"/>
        </p:nvSpPr>
        <p:spPr>
          <a:xfrm>
            <a:off x="628650" y="2416674"/>
            <a:ext cx="7886700" cy="99377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ABBD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i="1"/>
              <a:t>Instructor 1 Name, Affiliation</a:t>
            </a:r>
          </a:p>
          <a:p>
            <a:r>
              <a:rPr lang="en-US" sz="2400" i="1"/>
              <a:t>Instructor 2 Name, Affiliation</a:t>
            </a:r>
          </a:p>
        </p:txBody>
      </p:sp>
    </p:spTree>
    <p:extLst>
      <p:ext uri="{BB962C8B-B14F-4D97-AF65-F5344CB8AC3E}">
        <p14:creationId xmlns:p14="http://schemas.microsoft.com/office/powerpoint/2010/main" val="2773712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CED75-A3C7-4F21-80C1-8EBCCE07F6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656549"/>
            <a:ext cx="7886700" cy="9937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BBD26"/>
                </a:solidFill>
              </a:defRPr>
            </a:lvl1pPr>
          </a:lstStyle>
          <a:p>
            <a:r>
              <a:rPr lang="en-US"/>
              <a:t>Click to edit Section Heading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9179EA9-A582-46C6-AFC5-9FFA689EE190}"/>
              </a:ext>
            </a:extLst>
          </p:cNvPr>
          <p:cNvSpPr txBox="1">
            <a:spLocks/>
          </p:cNvSpPr>
          <p:nvPr userDrawn="1"/>
        </p:nvSpPr>
        <p:spPr>
          <a:xfrm>
            <a:off x="628650" y="2657974"/>
            <a:ext cx="7886700" cy="99377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ABBD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i="1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863285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05DA9-1305-4E15-BBC3-5FDF6452F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499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5AEA6F-6E6F-467A-9A33-43422C7912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4990"/>
                </a:solidFill>
              </a:defRPr>
            </a:lvl1pPr>
            <a:lvl2pPr>
              <a:defRPr>
                <a:solidFill>
                  <a:srgbClr val="004990"/>
                </a:solidFill>
              </a:defRPr>
            </a:lvl2pPr>
            <a:lvl3pPr>
              <a:defRPr>
                <a:solidFill>
                  <a:srgbClr val="004990"/>
                </a:solidFill>
              </a:defRPr>
            </a:lvl3pPr>
            <a:lvl4pPr>
              <a:defRPr>
                <a:solidFill>
                  <a:srgbClr val="004990"/>
                </a:solidFill>
              </a:defRPr>
            </a:lvl4pPr>
            <a:lvl5pPr>
              <a:defRPr>
                <a:solidFill>
                  <a:srgbClr val="00499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95464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CAE73-1436-4E8D-AB76-2087D13E9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499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780DC1-5091-4D33-B8EF-6CEDD503AC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4990"/>
                </a:solidFill>
              </a:defRPr>
            </a:lvl1pPr>
            <a:lvl2pPr>
              <a:defRPr>
                <a:solidFill>
                  <a:srgbClr val="004990"/>
                </a:solidFill>
              </a:defRPr>
            </a:lvl2pPr>
            <a:lvl3pPr>
              <a:defRPr>
                <a:solidFill>
                  <a:srgbClr val="004990"/>
                </a:solidFill>
              </a:defRPr>
            </a:lvl3pPr>
            <a:lvl4pPr>
              <a:defRPr>
                <a:solidFill>
                  <a:srgbClr val="004990"/>
                </a:solidFill>
              </a:defRPr>
            </a:lvl4pPr>
            <a:lvl5pPr>
              <a:defRPr>
                <a:solidFill>
                  <a:srgbClr val="00499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B819DF-32D3-4FEF-B590-3275444BB6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4990"/>
                </a:solidFill>
              </a:defRPr>
            </a:lvl1pPr>
            <a:lvl2pPr>
              <a:defRPr>
                <a:solidFill>
                  <a:srgbClr val="004990"/>
                </a:solidFill>
              </a:defRPr>
            </a:lvl2pPr>
            <a:lvl3pPr>
              <a:defRPr>
                <a:solidFill>
                  <a:srgbClr val="004990"/>
                </a:solidFill>
              </a:defRPr>
            </a:lvl3pPr>
            <a:lvl4pPr>
              <a:defRPr>
                <a:solidFill>
                  <a:srgbClr val="004990"/>
                </a:solidFill>
              </a:defRPr>
            </a:lvl4pPr>
            <a:lvl5pPr>
              <a:defRPr>
                <a:solidFill>
                  <a:srgbClr val="00499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75026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7635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1243567-E043-C04A-A8C0-F782A1C930D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447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4" r:id="rId3"/>
    <p:sldLayoutId id="2147483665" r:id="rId4"/>
    <p:sldLayoutId id="2147483666" r:id="rId5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usg.maps.arcgis.com/apps/Cascade/index.html?appid=e6cd80bb91554431a1d14287fa8b1213" TargetMode="Externa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C4FCEB0C-6290-42E4-91FE-63342BF65A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7777" y="1430270"/>
            <a:ext cx="6184714" cy="2149563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6088B6AC-62E3-45B5-8F34-0C0B2B6BEE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10911"/>
            <a:ext cx="2743200" cy="12382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C6B8D61-D01B-402A-950F-1E55869A3942}"/>
              </a:ext>
            </a:extLst>
          </p:cNvPr>
          <p:cNvSpPr txBox="1"/>
          <p:nvPr/>
        </p:nvSpPr>
        <p:spPr>
          <a:xfrm>
            <a:off x="-753037" y="1027339"/>
            <a:ext cx="4572000" cy="203132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cs typeface="Segoe UI"/>
              </a:rPr>
              <a:t>Amanda Aragón</a:t>
            </a:r>
            <a:endParaRPr lang="en-US" b="1" dirty="0">
              <a:cs typeface="Calibri"/>
            </a:endParaRPr>
          </a:p>
          <a:p>
            <a:pPr algn="ctr"/>
            <a:r>
              <a:rPr lang="en-US" b="1" dirty="0">
                <a:cs typeface="Segoe UI"/>
              </a:rPr>
              <a:t>Marguerite Madden</a:t>
            </a:r>
          </a:p>
          <a:p>
            <a:pPr algn="ctr"/>
            <a:r>
              <a:rPr lang="en-US" b="1" dirty="0">
                <a:cs typeface="Segoe UI"/>
              </a:rPr>
              <a:t>Cassandra Gaiter-Johnson</a:t>
            </a:r>
            <a:endParaRPr lang="en-US" b="1" dirty="0">
              <a:cs typeface="Calibri"/>
            </a:endParaRPr>
          </a:p>
          <a:p>
            <a:pPr algn="ctr"/>
            <a:r>
              <a:rPr lang="en-US" dirty="0">
                <a:cs typeface="Segoe UI"/>
              </a:rPr>
              <a:t>Center for Geospatial Research</a:t>
            </a:r>
            <a:endParaRPr lang="en-US" dirty="0">
              <a:cs typeface="Calibri"/>
            </a:endParaRPr>
          </a:p>
          <a:p>
            <a:pPr algn="ctr"/>
            <a:r>
              <a:rPr lang="en-US" dirty="0">
                <a:cs typeface="Segoe UI"/>
              </a:rPr>
              <a:t> University of Georgia</a:t>
            </a:r>
          </a:p>
          <a:p>
            <a:pPr algn="ctr"/>
            <a:r>
              <a:rPr lang="en-US" dirty="0">
                <a:cs typeface="Segoe UI"/>
              </a:rPr>
              <a:t>USDA Forest Service </a:t>
            </a:r>
          </a:p>
          <a:p>
            <a:pPr algn="ctr"/>
            <a:r>
              <a:rPr lang="en-US" dirty="0">
                <a:cs typeface="Segoe UI"/>
              </a:rPr>
              <a:t>Sothern Research Station</a:t>
            </a:r>
            <a:endParaRPr lang="en-US" dirty="0">
              <a:cs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3DDB54-E2CC-480F-84C1-1A15A78F67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6506" y="551481"/>
            <a:ext cx="6105341" cy="3141977"/>
          </a:xfrm>
          <a:prstGeom prst="rect">
            <a:avLst/>
          </a:prstGeom>
        </p:spPr>
      </p:pic>
      <p:pic>
        <p:nvPicPr>
          <p:cNvPr id="1026" name="Picture 2" descr="http://conferences.asprs.org/wp-content/uploads/2018/09/geoweek_rgb_horiz_stacked_dates_tagline_location.jpg">
            <a:extLst>
              <a:ext uri="{FF2B5EF4-FFF2-40B4-BE49-F238E27FC236}">
                <a16:creationId xmlns:a16="http://schemas.microsoft.com/office/drawing/2014/main" id="{46C8115F-F012-44A3-8901-C39F13751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82764"/>
            <a:ext cx="3065929" cy="728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5B5C66-8143-4E3C-9510-C25E2B8949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353" y="3094619"/>
            <a:ext cx="1721219" cy="68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3845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C907C-A5CD-47BF-956D-6D5BFA7F4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>
                <a:cs typeface="Calibri"/>
              </a:rPr>
              <a:t>Contact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E9AC70-87CE-4E1C-A567-5419C7FB3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047" y="939998"/>
            <a:ext cx="8758518" cy="3263504"/>
          </a:xfrm>
        </p:spPr>
        <p:txBody>
          <a:bodyPr anchor="t"/>
          <a:lstStyle/>
          <a:p>
            <a:pPr marL="0" indent="0" algn="ctr">
              <a:buNone/>
            </a:pPr>
            <a:r>
              <a:rPr lang="en-US" sz="2000" b="1" dirty="0">
                <a:cs typeface="Calibri"/>
              </a:rPr>
              <a:t>Amanda D. Aragón</a:t>
            </a:r>
          </a:p>
          <a:p>
            <a:pPr marL="0" indent="0" algn="ctr">
              <a:buNone/>
            </a:pPr>
            <a:r>
              <a:rPr lang="en-US" sz="2000" dirty="0">
                <a:cs typeface="Calibri"/>
              </a:rPr>
              <a:t>Center for Geospatial Research (CGR)</a:t>
            </a:r>
          </a:p>
          <a:p>
            <a:pPr marL="0" indent="0" algn="ctr">
              <a:buNone/>
            </a:pPr>
            <a:r>
              <a:rPr lang="en-US" sz="2000" dirty="0">
                <a:cs typeface="Calibri"/>
              </a:rPr>
              <a:t>The University of Georgia</a:t>
            </a:r>
          </a:p>
          <a:p>
            <a:pPr marL="0" indent="0" algn="ctr">
              <a:buNone/>
            </a:pPr>
            <a:r>
              <a:rPr lang="en-US" sz="2000" dirty="0">
                <a:cs typeface="Calibri"/>
              </a:rPr>
              <a:t>Athens, GA 30602-2503</a:t>
            </a:r>
          </a:p>
          <a:p>
            <a:pPr marL="0" indent="0" algn="ctr">
              <a:buNone/>
            </a:pPr>
            <a:endParaRPr lang="en-US" sz="2000" u="sng" dirty="0">
              <a:cs typeface="Calibri"/>
            </a:endParaRPr>
          </a:p>
          <a:p>
            <a:pPr marL="0" indent="0">
              <a:buNone/>
            </a:pPr>
            <a:r>
              <a:rPr lang="en-US" sz="2000" b="1" u="sng" dirty="0">
                <a:cs typeface="Calibri"/>
              </a:rPr>
              <a:t>Story Map Link:</a:t>
            </a:r>
          </a:p>
          <a:p>
            <a:pPr marL="0" indent="0">
              <a:buNone/>
            </a:pPr>
            <a:r>
              <a:rPr lang="en-US" u="sng" dirty="0">
                <a:cs typeface="Calibri"/>
                <a:hlinkClick r:id="rId2"/>
              </a:rPr>
              <a:t>https://usg.maps.arcgis.com/apps/Cascade/index.html?appid=e6cd80bb91554431a1d14287fa8b1213</a:t>
            </a:r>
            <a:endParaRPr lang="en-US" u="sng" dirty="0">
              <a:cs typeface="Calibri"/>
            </a:endParaRPr>
          </a:p>
          <a:p>
            <a:pPr marL="0" indent="0">
              <a:buNone/>
            </a:pPr>
            <a:endParaRPr lang="en-US" u="sng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91658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D3849C7-ED41-4B28-AB09-55E6B4AF2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F11306-F48E-4C0A-8C35-360B92C919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4783"/>
            <a:ext cx="9144000" cy="435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2313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D3849C7-ED41-4B28-AB09-55E6B4AF2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F11306-F48E-4C0A-8C35-360B92C919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4783"/>
            <a:ext cx="9144000" cy="435659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341580D-FF9D-4096-AC7E-349E8EB3CC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45817"/>
            <a:ext cx="9144000" cy="470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455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D3849C7-ED41-4B28-AB09-55E6B4AF2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248FEF-AFB2-4490-A59A-EE22E52ED0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3817"/>
            <a:ext cx="9144000" cy="477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5208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D3849C7-ED41-4B28-AB09-55E6B4AF2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4AFD8C-F165-486F-BA6A-8E65D46A1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113"/>
            <a:ext cx="9144000" cy="474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3080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D3849C7-ED41-4B28-AB09-55E6B4AF2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359A55-6028-41D0-B258-AA851B0997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11"/>
            <a:ext cx="9144000" cy="4696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4566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D3849C7-ED41-4B28-AB09-55E6B4AF2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60A7AA-9EFC-42C5-9FDE-E764D07A16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2380"/>
            <a:ext cx="9144000" cy="473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0681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D3849C7-ED41-4B28-AB09-55E6B4AF2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D18082-BD45-4497-9015-0F03715A9F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6896"/>
            <a:ext cx="9144000" cy="474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2805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D3849C7-ED41-4B28-AB09-55E6B4AF2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04E04E2-ECFA-4952-AA65-FE7F4629EF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6994"/>
            <a:ext cx="9144000" cy="471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797667"/>
      </p:ext>
    </p:extLst>
  </p:cSld>
  <p:clrMapOvr>
    <a:masterClrMapping/>
  </p:clrMapOvr>
</p:sld>
</file>

<file path=ppt/theme/theme1.xml><?xml version="1.0" encoding="utf-8"?>
<a:theme xmlns:a="http://schemas.openxmlformats.org/drawingml/2006/main" name="ASPRS Workshop Geo Wee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E21487C0C803A4D9A01208935693179" ma:contentTypeVersion="2" ma:contentTypeDescription="Create a new document." ma:contentTypeScope="" ma:versionID="10bb44c3428f9951edfd84d42b29a893">
  <xsd:schema xmlns:xsd="http://www.w3.org/2001/XMLSchema" xmlns:xs="http://www.w3.org/2001/XMLSchema" xmlns:p="http://schemas.microsoft.com/office/2006/metadata/properties" xmlns:ns2="66dea3ad-4fc4-4403-82ae-58129778421f" targetNamespace="http://schemas.microsoft.com/office/2006/metadata/properties" ma:root="true" ma:fieldsID="3ffd5c4ddb02e77dc5e83cbc6d050fd4" ns2:_="">
    <xsd:import namespace="66dea3ad-4fc4-4403-82ae-58129778421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dea3ad-4fc4-4403-82ae-58129778421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D0AF0C2-5FD2-495C-8569-672666083D6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313660E-22AF-4206-9AA5-A683EC029094}">
  <ds:schemaRefs>
    <ds:schemaRef ds:uri="66dea3ad-4fc4-4403-82ae-58129778421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95D84BD7-7B2C-4A7E-8069-C2116C4F63DB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66dea3ad-4fc4-4403-82ae-58129778421f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4594</TotalTime>
  <Words>54</Words>
  <Application>Microsoft Office PowerPoint</Application>
  <PresentationFormat>On-screen Show (16:9)</PresentationFormat>
  <Paragraphs>15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ASPRS Workshop Geo Week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Contact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Sokvonny Chhouk</dc:creator>
  <cp:lastModifiedBy>Aaragon1</cp:lastModifiedBy>
  <cp:revision>146</cp:revision>
  <cp:lastPrinted>2019-01-23T22:56:53Z</cp:lastPrinted>
  <dcterms:created xsi:type="dcterms:W3CDTF">2017-12-04T14:28:38Z</dcterms:created>
  <dcterms:modified xsi:type="dcterms:W3CDTF">2019-01-29T20:18:25Z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0x010100FE21487C0C803A4D9A01208935693179</vt:lpwstr>
  </property>
</Properties>
</file>